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90" r:id="rId2"/>
    <p:sldId id="291" r:id="rId3"/>
    <p:sldId id="304" r:id="rId4"/>
    <p:sldId id="305" r:id="rId5"/>
    <p:sldId id="303" r:id="rId6"/>
    <p:sldId id="307" r:id="rId7"/>
    <p:sldId id="306" r:id="rId8"/>
    <p:sldId id="298" r:id="rId9"/>
    <p:sldId id="300" r:id="rId10"/>
    <p:sldId id="299" r:id="rId11"/>
    <p:sldId id="301" r:id="rId12"/>
    <p:sldId id="302" r:id="rId13"/>
    <p:sldId id="293" r:id="rId14"/>
    <p:sldId id="29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77" autoAdjust="0"/>
    <p:restoredTop sz="94660"/>
  </p:normalViewPr>
  <p:slideViewPr>
    <p:cSldViewPr snapToGrid="0">
      <p:cViewPr varScale="1">
        <p:scale>
          <a:sx n="113" d="100"/>
          <a:sy n="113"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lipe Legarreta" userId="b1c9443320290bc2" providerId="LiveId" clId="{2D49AEEE-853B-4E14-AFF3-5B520B008F8E}"/>
    <pc:docChg chg="undo redo custSel addSld delSld modSld">
      <pc:chgData name="Felipe Legarreta" userId="b1c9443320290bc2" providerId="LiveId" clId="{2D49AEEE-853B-4E14-AFF3-5B520B008F8E}" dt="2024-09-02T19:58:29.443" v="2091" actId="403"/>
      <pc:docMkLst>
        <pc:docMk/>
      </pc:docMkLst>
      <pc:sldChg chg="modSp mod">
        <pc:chgData name="Felipe Legarreta" userId="b1c9443320290bc2" providerId="LiveId" clId="{2D49AEEE-853B-4E14-AFF3-5B520B008F8E}" dt="2024-09-02T18:28:49.445" v="889" actId="6549"/>
        <pc:sldMkLst>
          <pc:docMk/>
          <pc:sldMk cId="1990867561" sldId="290"/>
        </pc:sldMkLst>
        <pc:spChg chg="mod">
          <ac:chgData name="Felipe Legarreta" userId="b1c9443320290bc2" providerId="LiveId" clId="{2D49AEEE-853B-4E14-AFF3-5B520B008F8E}" dt="2024-09-02T18:28:49.445" v="889" actId="6549"/>
          <ac:spMkLst>
            <pc:docMk/>
            <pc:sldMk cId="1990867561" sldId="290"/>
            <ac:spMk id="2" creationId="{28E22EF2-61B4-621E-5462-284552D8B557}"/>
          </ac:spMkLst>
        </pc:spChg>
      </pc:sldChg>
      <pc:sldChg chg="modSp mod">
        <pc:chgData name="Felipe Legarreta" userId="b1c9443320290bc2" providerId="LiveId" clId="{2D49AEEE-853B-4E14-AFF3-5B520B008F8E}" dt="2024-09-02T17:29:07.623" v="330" actId="6549"/>
        <pc:sldMkLst>
          <pc:docMk/>
          <pc:sldMk cId="3623884106" sldId="291"/>
        </pc:sldMkLst>
        <pc:spChg chg="mod">
          <ac:chgData name="Felipe Legarreta" userId="b1c9443320290bc2" providerId="LiveId" clId="{2D49AEEE-853B-4E14-AFF3-5B520B008F8E}" dt="2024-09-02T17:29:07.623" v="330" actId="6549"/>
          <ac:spMkLst>
            <pc:docMk/>
            <pc:sldMk cId="3623884106" sldId="291"/>
            <ac:spMk id="3" creationId="{1CC61033-3376-29DE-5DBE-AC87C84ADB19}"/>
          </ac:spMkLst>
        </pc:spChg>
      </pc:sldChg>
      <pc:sldChg chg="modSp mod">
        <pc:chgData name="Felipe Legarreta" userId="b1c9443320290bc2" providerId="LiveId" clId="{2D49AEEE-853B-4E14-AFF3-5B520B008F8E}" dt="2024-09-02T19:58:29.443" v="2091" actId="403"/>
        <pc:sldMkLst>
          <pc:docMk/>
          <pc:sldMk cId="2485120451" sldId="293"/>
        </pc:sldMkLst>
        <pc:spChg chg="mod">
          <ac:chgData name="Felipe Legarreta" userId="b1c9443320290bc2" providerId="LiveId" clId="{2D49AEEE-853B-4E14-AFF3-5B520B008F8E}" dt="2024-09-02T19:58:29.443" v="2091" actId="403"/>
          <ac:spMkLst>
            <pc:docMk/>
            <pc:sldMk cId="2485120451" sldId="293"/>
            <ac:spMk id="2" creationId="{213664BC-377E-CDAA-D025-37415D9F5308}"/>
          </ac:spMkLst>
        </pc:spChg>
      </pc:sldChg>
      <pc:sldChg chg="modSp add del mod">
        <pc:chgData name="Felipe Legarreta" userId="b1c9443320290bc2" providerId="LiveId" clId="{2D49AEEE-853B-4E14-AFF3-5B520B008F8E}" dt="2024-09-02T19:18:05.302" v="1832" actId="20577"/>
        <pc:sldMkLst>
          <pc:docMk/>
          <pc:sldMk cId="3263280489" sldId="298"/>
        </pc:sldMkLst>
        <pc:spChg chg="mod">
          <ac:chgData name="Felipe Legarreta" userId="b1c9443320290bc2" providerId="LiveId" clId="{2D49AEEE-853B-4E14-AFF3-5B520B008F8E}" dt="2024-09-02T19:18:05.302" v="1832" actId="20577"/>
          <ac:spMkLst>
            <pc:docMk/>
            <pc:sldMk cId="3263280489" sldId="298"/>
            <ac:spMk id="2" creationId="{2BB156A5-5970-568D-BFFF-10B4F5901E68}"/>
          </ac:spMkLst>
        </pc:spChg>
      </pc:sldChg>
      <pc:sldChg chg="modSp mod">
        <pc:chgData name="Felipe Legarreta" userId="b1c9443320290bc2" providerId="LiveId" clId="{2D49AEEE-853B-4E14-AFF3-5B520B008F8E}" dt="2024-09-02T19:28:55.745" v="1991" actId="20577"/>
        <pc:sldMkLst>
          <pc:docMk/>
          <pc:sldMk cId="977757816" sldId="299"/>
        </pc:sldMkLst>
        <pc:spChg chg="mod">
          <ac:chgData name="Felipe Legarreta" userId="b1c9443320290bc2" providerId="LiveId" clId="{2D49AEEE-853B-4E14-AFF3-5B520B008F8E}" dt="2024-09-02T19:28:55.745" v="1991" actId="20577"/>
          <ac:spMkLst>
            <pc:docMk/>
            <pc:sldMk cId="977757816" sldId="299"/>
            <ac:spMk id="2" creationId="{0CFDC68F-8416-BEA7-AF94-F2DBCACE5C59}"/>
          </ac:spMkLst>
        </pc:spChg>
      </pc:sldChg>
      <pc:sldChg chg="modSp mod">
        <pc:chgData name="Felipe Legarreta" userId="b1c9443320290bc2" providerId="LiveId" clId="{2D49AEEE-853B-4E14-AFF3-5B520B008F8E}" dt="2024-09-02T19:19:33.584" v="1896" actId="20577"/>
        <pc:sldMkLst>
          <pc:docMk/>
          <pc:sldMk cId="3293588659" sldId="300"/>
        </pc:sldMkLst>
        <pc:spChg chg="mod">
          <ac:chgData name="Felipe Legarreta" userId="b1c9443320290bc2" providerId="LiveId" clId="{2D49AEEE-853B-4E14-AFF3-5B520B008F8E}" dt="2024-09-02T19:19:33.584" v="1896" actId="20577"/>
          <ac:spMkLst>
            <pc:docMk/>
            <pc:sldMk cId="3293588659" sldId="300"/>
            <ac:spMk id="2" creationId="{ABAE2F67-F8F5-D2DA-60AF-10356357D66A}"/>
          </ac:spMkLst>
        </pc:spChg>
      </pc:sldChg>
      <pc:sldChg chg="modSp mod">
        <pc:chgData name="Felipe Legarreta" userId="b1c9443320290bc2" providerId="LiveId" clId="{2D49AEEE-853B-4E14-AFF3-5B520B008F8E}" dt="2024-09-02T19:49:12.197" v="2052" actId="20577"/>
        <pc:sldMkLst>
          <pc:docMk/>
          <pc:sldMk cId="3590134272" sldId="301"/>
        </pc:sldMkLst>
        <pc:spChg chg="mod">
          <ac:chgData name="Felipe Legarreta" userId="b1c9443320290bc2" providerId="LiveId" clId="{2D49AEEE-853B-4E14-AFF3-5B520B008F8E}" dt="2024-09-02T19:49:12.197" v="2052" actId="20577"/>
          <ac:spMkLst>
            <pc:docMk/>
            <pc:sldMk cId="3590134272" sldId="301"/>
            <ac:spMk id="2" creationId="{5DE1A1B6-45FF-6CDA-24D0-69003E7C8A8B}"/>
          </ac:spMkLst>
        </pc:spChg>
      </pc:sldChg>
      <pc:sldChg chg="modSp mod">
        <pc:chgData name="Felipe Legarreta" userId="b1c9443320290bc2" providerId="LiveId" clId="{2D49AEEE-853B-4E14-AFF3-5B520B008F8E}" dt="2024-09-02T19:51:23.358" v="2069" actId="207"/>
        <pc:sldMkLst>
          <pc:docMk/>
          <pc:sldMk cId="3012617163" sldId="302"/>
        </pc:sldMkLst>
        <pc:spChg chg="mod">
          <ac:chgData name="Felipe Legarreta" userId="b1c9443320290bc2" providerId="LiveId" clId="{2D49AEEE-853B-4E14-AFF3-5B520B008F8E}" dt="2024-09-02T19:51:23.358" v="2069" actId="207"/>
          <ac:spMkLst>
            <pc:docMk/>
            <pc:sldMk cId="3012617163" sldId="302"/>
            <ac:spMk id="2" creationId="{889B806C-653C-6B0A-D3AA-5448908B4CA0}"/>
          </ac:spMkLst>
        </pc:spChg>
      </pc:sldChg>
      <pc:sldChg chg="modSp mod">
        <pc:chgData name="Felipe Legarreta" userId="b1c9443320290bc2" providerId="LiveId" clId="{2D49AEEE-853B-4E14-AFF3-5B520B008F8E}" dt="2024-09-02T19:04:41.501" v="1484" actId="20577"/>
        <pc:sldMkLst>
          <pc:docMk/>
          <pc:sldMk cId="3681529286" sldId="303"/>
        </pc:sldMkLst>
        <pc:spChg chg="mod">
          <ac:chgData name="Felipe Legarreta" userId="b1c9443320290bc2" providerId="LiveId" clId="{2D49AEEE-853B-4E14-AFF3-5B520B008F8E}" dt="2024-09-02T19:04:41.501" v="1484" actId="20577"/>
          <ac:spMkLst>
            <pc:docMk/>
            <pc:sldMk cId="3681529286" sldId="303"/>
            <ac:spMk id="3" creationId="{1CC61033-3376-29DE-5DBE-AC87C84ADB19}"/>
          </ac:spMkLst>
        </pc:spChg>
      </pc:sldChg>
      <pc:sldChg chg="modSp add mod">
        <pc:chgData name="Felipe Legarreta" userId="b1c9443320290bc2" providerId="LiveId" clId="{2D49AEEE-853B-4E14-AFF3-5B520B008F8E}" dt="2024-09-02T17:58:28.655" v="560" actId="207"/>
        <pc:sldMkLst>
          <pc:docMk/>
          <pc:sldMk cId="766792352" sldId="304"/>
        </pc:sldMkLst>
        <pc:spChg chg="mod">
          <ac:chgData name="Felipe Legarreta" userId="b1c9443320290bc2" providerId="LiveId" clId="{2D49AEEE-853B-4E14-AFF3-5B520B008F8E}" dt="2024-09-02T17:58:28.655" v="560" actId="207"/>
          <ac:spMkLst>
            <pc:docMk/>
            <pc:sldMk cId="766792352" sldId="304"/>
            <ac:spMk id="3" creationId="{1CC61033-3376-29DE-5DBE-AC87C84ADB19}"/>
          </ac:spMkLst>
        </pc:spChg>
      </pc:sldChg>
      <pc:sldChg chg="modSp add mod">
        <pc:chgData name="Felipe Legarreta" userId="b1c9443320290bc2" providerId="LiveId" clId="{2D49AEEE-853B-4E14-AFF3-5B520B008F8E}" dt="2024-09-02T17:59:50.504" v="596" actId="6549"/>
        <pc:sldMkLst>
          <pc:docMk/>
          <pc:sldMk cId="3184759964" sldId="305"/>
        </pc:sldMkLst>
        <pc:spChg chg="mod">
          <ac:chgData name="Felipe Legarreta" userId="b1c9443320290bc2" providerId="LiveId" clId="{2D49AEEE-853B-4E14-AFF3-5B520B008F8E}" dt="2024-09-02T17:59:50.504" v="596" actId="6549"/>
          <ac:spMkLst>
            <pc:docMk/>
            <pc:sldMk cId="3184759964" sldId="305"/>
            <ac:spMk id="3" creationId="{1CC61033-3376-29DE-5DBE-AC87C84ADB19}"/>
          </ac:spMkLst>
        </pc:spChg>
      </pc:sldChg>
      <pc:sldChg chg="modSp add mod">
        <pc:chgData name="Felipe Legarreta" userId="b1c9443320290bc2" providerId="LiveId" clId="{2D49AEEE-853B-4E14-AFF3-5B520B008F8E}" dt="2024-09-02T19:06:42.005" v="1605" actId="20577"/>
        <pc:sldMkLst>
          <pc:docMk/>
          <pc:sldMk cId="1311483260" sldId="306"/>
        </pc:sldMkLst>
        <pc:spChg chg="mod">
          <ac:chgData name="Felipe Legarreta" userId="b1c9443320290bc2" providerId="LiveId" clId="{2D49AEEE-853B-4E14-AFF3-5B520B008F8E}" dt="2024-09-02T19:06:42.005" v="1605" actId="20577"/>
          <ac:spMkLst>
            <pc:docMk/>
            <pc:sldMk cId="1311483260" sldId="306"/>
            <ac:spMk id="3" creationId="{1CC61033-3376-29DE-5DBE-AC87C84ADB19}"/>
          </ac:spMkLst>
        </pc:spChg>
      </pc:sldChg>
      <pc:sldChg chg="modSp add mod">
        <pc:chgData name="Felipe Legarreta" userId="b1c9443320290bc2" providerId="LiveId" clId="{2D49AEEE-853B-4E14-AFF3-5B520B008F8E}" dt="2024-09-02T19:17:17.303" v="1831" actId="6549"/>
        <pc:sldMkLst>
          <pc:docMk/>
          <pc:sldMk cId="1144102645" sldId="307"/>
        </pc:sldMkLst>
        <pc:spChg chg="mod">
          <ac:chgData name="Felipe Legarreta" userId="b1c9443320290bc2" providerId="LiveId" clId="{2D49AEEE-853B-4E14-AFF3-5B520B008F8E}" dt="2024-09-02T19:17:17.303" v="1831" actId="6549"/>
          <ac:spMkLst>
            <pc:docMk/>
            <pc:sldMk cId="1144102645" sldId="307"/>
            <ac:spMk id="3" creationId="{1CC61033-3376-29DE-5DBE-AC87C84ADB19}"/>
          </ac:spMkLst>
        </pc:spChg>
      </pc:sldChg>
      <pc:sldChg chg="new del">
        <pc:chgData name="Felipe Legarreta" userId="b1c9443320290bc2" providerId="LiveId" clId="{2D49AEEE-853B-4E14-AFF3-5B520B008F8E}" dt="2024-09-02T19:46:27.776" v="1993" actId="680"/>
        <pc:sldMkLst>
          <pc:docMk/>
          <pc:sldMk cId="3722841788" sldId="308"/>
        </pc:sldMkLst>
      </pc:sldChg>
    </pc:docChg>
  </pc:docChgLst>
  <pc:docChgLst>
    <pc:chgData name="Felipe Legarreta" userId="b1c9443320290bc2" providerId="LiveId" clId="{4BA01759-E620-4AAE-B8D3-6C36ABE9049B}"/>
    <pc:docChg chg="modSld">
      <pc:chgData name="Felipe Legarreta" userId="b1c9443320290bc2" providerId="LiveId" clId="{4BA01759-E620-4AAE-B8D3-6C36ABE9049B}" dt="2024-09-02T20:22:46.756" v="135" actId="6549"/>
      <pc:docMkLst>
        <pc:docMk/>
      </pc:docMkLst>
      <pc:sldChg chg="modSp mod">
        <pc:chgData name="Felipe Legarreta" userId="b1c9443320290bc2" providerId="LiveId" clId="{4BA01759-E620-4AAE-B8D3-6C36ABE9049B}" dt="2024-09-02T20:22:46.756" v="135" actId="6549"/>
        <pc:sldMkLst>
          <pc:docMk/>
          <pc:sldMk cId="1990867561" sldId="290"/>
        </pc:sldMkLst>
        <pc:spChg chg="mod">
          <ac:chgData name="Felipe Legarreta" userId="b1c9443320290bc2" providerId="LiveId" clId="{4BA01759-E620-4AAE-B8D3-6C36ABE9049B}" dt="2024-09-02T20:22:46.756" v="135" actId="6549"/>
          <ac:spMkLst>
            <pc:docMk/>
            <pc:sldMk cId="1990867561" sldId="290"/>
            <ac:spMk id="2" creationId="{28E22EF2-61B4-621E-5462-284552D8B55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CD278-A958-44D5-8869-7F3D1E9F7A89}" type="datetimeFigureOut">
              <a:rPr lang="en-US" smtClean="0"/>
              <a:t>9/3/2024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0CF24E-1F7B-4D51-B664-89282A763693}" type="slidenum">
              <a:rPr lang="en-US" smtClean="0"/>
              <a:t>‹Nº›</a:t>
            </a:fld>
            <a:endParaRPr lang="en-US"/>
          </a:p>
        </p:txBody>
      </p:sp>
    </p:spTree>
    <p:extLst>
      <p:ext uri="{BB962C8B-B14F-4D97-AF65-F5344CB8AC3E}">
        <p14:creationId xmlns:p14="http://schemas.microsoft.com/office/powerpoint/2010/main" val="2511020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A7B96-5964-4DE2-B2A9-28A0B57129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8EF7CD5-77BE-4D2A-996E-D471274406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936FB7-C5B5-40DF-A2B5-09B16D36BADB}"/>
              </a:ext>
            </a:extLst>
          </p:cNvPr>
          <p:cNvSpPr>
            <a:spLocks noGrp="1"/>
          </p:cNvSpPr>
          <p:nvPr>
            <p:ph type="dt" sz="half" idx="10"/>
          </p:nvPr>
        </p:nvSpPr>
        <p:spPr/>
        <p:txBody>
          <a:bodyPr/>
          <a:lstStyle/>
          <a:p>
            <a:fld id="{5002AAE9-1B51-496F-B322-60BA0E4850DD}" type="datetimeFigureOut">
              <a:rPr lang="en-US" smtClean="0"/>
              <a:t>9/3/2024</a:t>
            </a:fld>
            <a:endParaRPr lang="en-US"/>
          </a:p>
        </p:txBody>
      </p:sp>
      <p:sp>
        <p:nvSpPr>
          <p:cNvPr id="5" name="Footer Placeholder 4">
            <a:extLst>
              <a:ext uri="{FF2B5EF4-FFF2-40B4-BE49-F238E27FC236}">
                <a16:creationId xmlns:a16="http://schemas.microsoft.com/office/drawing/2014/main" id="{3DCC780E-5326-4A81-9E21-E3CF693971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189108-7970-40B9-A399-FAB21DC7510D}"/>
              </a:ext>
            </a:extLst>
          </p:cNvPr>
          <p:cNvSpPr>
            <a:spLocks noGrp="1"/>
          </p:cNvSpPr>
          <p:nvPr>
            <p:ph type="sldNum" sz="quarter" idx="12"/>
          </p:nvPr>
        </p:nvSpPr>
        <p:spPr/>
        <p:txBody>
          <a:bodyPr/>
          <a:lstStyle/>
          <a:p>
            <a:fld id="{F2FD7987-C822-45B0-A354-D2B136023CBA}" type="slidenum">
              <a:rPr lang="en-US" smtClean="0"/>
              <a:t>‹Nº›</a:t>
            </a:fld>
            <a:endParaRPr lang="en-US"/>
          </a:p>
        </p:txBody>
      </p:sp>
    </p:spTree>
    <p:extLst>
      <p:ext uri="{BB962C8B-B14F-4D97-AF65-F5344CB8AC3E}">
        <p14:creationId xmlns:p14="http://schemas.microsoft.com/office/powerpoint/2010/main" val="3993732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6EFA7-FCAB-4D16-9052-1C7000E592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97A7C5-5783-4C49-8925-757767D38F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3DA39B-C6F4-43B7-89EE-F0A9E91CE409}"/>
              </a:ext>
            </a:extLst>
          </p:cNvPr>
          <p:cNvSpPr>
            <a:spLocks noGrp="1"/>
          </p:cNvSpPr>
          <p:nvPr>
            <p:ph type="dt" sz="half" idx="10"/>
          </p:nvPr>
        </p:nvSpPr>
        <p:spPr/>
        <p:txBody>
          <a:bodyPr/>
          <a:lstStyle/>
          <a:p>
            <a:fld id="{5002AAE9-1B51-496F-B322-60BA0E4850DD}" type="datetimeFigureOut">
              <a:rPr lang="en-US" smtClean="0"/>
              <a:t>9/3/2024</a:t>
            </a:fld>
            <a:endParaRPr lang="en-US"/>
          </a:p>
        </p:txBody>
      </p:sp>
      <p:sp>
        <p:nvSpPr>
          <p:cNvPr id="5" name="Footer Placeholder 4">
            <a:extLst>
              <a:ext uri="{FF2B5EF4-FFF2-40B4-BE49-F238E27FC236}">
                <a16:creationId xmlns:a16="http://schemas.microsoft.com/office/drawing/2014/main" id="{61EB8CE6-0660-416D-8944-9AD8B542D5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B448DA-00A4-4BBD-A833-94C40C720436}"/>
              </a:ext>
            </a:extLst>
          </p:cNvPr>
          <p:cNvSpPr>
            <a:spLocks noGrp="1"/>
          </p:cNvSpPr>
          <p:nvPr>
            <p:ph type="sldNum" sz="quarter" idx="12"/>
          </p:nvPr>
        </p:nvSpPr>
        <p:spPr/>
        <p:txBody>
          <a:bodyPr/>
          <a:lstStyle/>
          <a:p>
            <a:fld id="{F2FD7987-C822-45B0-A354-D2B136023CBA}" type="slidenum">
              <a:rPr lang="en-US" smtClean="0"/>
              <a:t>‹Nº›</a:t>
            </a:fld>
            <a:endParaRPr lang="en-US"/>
          </a:p>
        </p:txBody>
      </p:sp>
    </p:spTree>
    <p:extLst>
      <p:ext uri="{BB962C8B-B14F-4D97-AF65-F5344CB8AC3E}">
        <p14:creationId xmlns:p14="http://schemas.microsoft.com/office/powerpoint/2010/main" val="1095349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C81C8-124B-4E9D-ADFA-866ED3C2F0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938C22-D629-4163-BDE3-8763B66A51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F48EC4-6972-4754-A5BB-F774030F9434}"/>
              </a:ext>
            </a:extLst>
          </p:cNvPr>
          <p:cNvSpPr>
            <a:spLocks noGrp="1"/>
          </p:cNvSpPr>
          <p:nvPr>
            <p:ph type="dt" sz="half" idx="10"/>
          </p:nvPr>
        </p:nvSpPr>
        <p:spPr/>
        <p:txBody>
          <a:bodyPr/>
          <a:lstStyle/>
          <a:p>
            <a:fld id="{5002AAE9-1B51-496F-B322-60BA0E4850DD}" type="datetimeFigureOut">
              <a:rPr lang="en-US" smtClean="0"/>
              <a:t>9/3/2024</a:t>
            </a:fld>
            <a:endParaRPr lang="en-US"/>
          </a:p>
        </p:txBody>
      </p:sp>
      <p:sp>
        <p:nvSpPr>
          <p:cNvPr id="5" name="Footer Placeholder 4">
            <a:extLst>
              <a:ext uri="{FF2B5EF4-FFF2-40B4-BE49-F238E27FC236}">
                <a16:creationId xmlns:a16="http://schemas.microsoft.com/office/drawing/2014/main" id="{C0A10038-E054-4AF3-8BB9-622A16512F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B28D6D-8EF8-4E15-83E9-183BA5192C30}"/>
              </a:ext>
            </a:extLst>
          </p:cNvPr>
          <p:cNvSpPr>
            <a:spLocks noGrp="1"/>
          </p:cNvSpPr>
          <p:nvPr>
            <p:ph type="sldNum" sz="quarter" idx="12"/>
          </p:nvPr>
        </p:nvSpPr>
        <p:spPr/>
        <p:txBody>
          <a:bodyPr/>
          <a:lstStyle/>
          <a:p>
            <a:fld id="{F2FD7987-C822-45B0-A354-D2B136023CBA}" type="slidenum">
              <a:rPr lang="en-US" smtClean="0"/>
              <a:t>‹Nº›</a:t>
            </a:fld>
            <a:endParaRPr lang="en-US"/>
          </a:p>
        </p:txBody>
      </p:sp>
    </p:spTree>
    <p:extLst>
      <p:ext uri="{BB962C8B-B14F-4D97-AF65-F5344CB8AC3E}">
        <p14:creationId xmlns:p14="http://schemas.microsoft.com/office/powerpoint/2010/main" val="322306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7B32F-9449-4ECC-9984-DE993F2820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A63C03-D644-4D0E-ABFC-2F55DFB32B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E6176D-6D77-49F7-9BA6-E9C1A9F273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F8BED-4876-4A45-B0D2-8C95369063DC}"/>
              </a:ext>
            </a:extLst>
          </p:cNvPr>
          <p:cNvSpPr>
            <a:spLocks noGrp="1"/>
          </p:cNvSpPr>
          <p:nvPr>
            <p:ph type="dt" sz="half" idx="10"/>
          </p:nvPr>
        </p:nvSpPr>
        <p:spPr/>
        <p:txBody>
          <a:bodyPr/>
          <a:lstStyle/>
          <a:p>
            <a:fld id="{5002AAE9-1B51-496F-B322-60BA0E4850DD}" type="datetimeFigureOut">
              <a:rPr lang="en-US" smtClean="0"/>
              <a:t>9/3/2024</a:t>
            </a:fld>
            <a:endParaRPr lang="en-US"/>
          </a:p>
        </p:txBody>
      </p:sp>
      <p:sp>
        <p:nvSpPr>
          <p:cNvPr id="6" name="Footer Placeholder 5">
            <a:extLst>
              <a:ext uri="{FF2B5EF4-FFF2-40B4-BE49-F238E27FC236}">
                <a16:creationId xmlns:a16="http://schemas.microsoft.com/office/drawing/2014/main" id="{75805B10-B4D8-4850-B4EE-3E7853946B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A808B7-9E0E-45E8-8BA2-AD0A93812DF0}"/>
              </a:ext>
            </a:extLst>
          </p:cNvPr>
          <p:cNvSpPr>
            <a:spLocks noGrp="1"/>
          </p:cNvSpPr>
          <p:nvPr>
            <p:ph type="sldNum" sz="quarter" idx="12"/>
          </p:nvPr>
        </p:nvSpPr>
        <p:spPr/>
        <p:txBody>
          <a:bodyPr/>
          <a:lstStyle/>
          <a:p>
            <a:fld id="{F2FD7987-C822-45B0-A354-D2B136023CBA}" type="slidenum">
              <a:rPr lang="en-US" smtClean="0"/>
              <a:t>‹Nº›</a:t>
            </a:fld>
            <a:endParaRPr lang="en-US"/>
          </a:p>
        </p:txBody>
      </p:sp>
    </p:spTree>
    <p:extLst>
      <p:ext uri="{BB962C8B-B14F-4D97-AF65-F5344CB8AC3E}">
        <p14:creationId xmlns:p14="http://schemas.microsoft.com/office/powerpoint/2010/main" val="1465981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86E54-89A2-42C9-A4C5-849EF49AEE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C37E46-0D11-4F25-ABFE-BCA6CFB583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B9CA26-BF5C-4ED1-B177-4B1502040B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85EF56-EEA2-44D4-9EF9-10C9F4C012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FF29FA-5326-4825-98CE-FE31963B91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470F74-DBAD-4588-B0C7-2641D47BB476}"/>
              </a:ext>
            </a:extLst>
          </p:cNvPr>
          <p:cNvSpPr>
            <a:spLocks noGrp="1"/>
          </p:cNvSpPr>
          <p:nvPr>
            <p:ph type="dt" sz="half" idx="10"/>
          </p:nvPr>
        </p:nvSpPr>
        <p:spPr/>
        <p:txBody>
          <a:bodyPr/>
          <a:lstStyle/>
          <a:p>
            <a:fld id="{5002AAE9-1B51-496F-B322-60BA0E4850DD}" type="datetimeFigureOut">
              <a:rPr lang="en-US" smtClean="0"/>
              <a:t>9/3/2024</a:t>
            </a:fld>
            <a:endParaRPr lang="en-US"/>
          </a:p>
        </p:txBody>
      </p:sp>
      <p:sp>
        <p:nvSpPr>
          <p:cNvPr id="8" name="Footer Placeholder 7">
            <a:extLst>
              <a:ext uri="{FF2B5EF4-FFF2-40B4-BE49-F238E27FC236}">
                <a16:creationId xmlns:a16="http://schemas.microsoft.com/office/drawing/2014/main" id="{50437601-4EC7-46C5-9255-6ACB0FD134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AEF7A0-B2A9-46B0-9480-C4EA207E907D}"/>
              </a:ext>
            </a:extLst>
          </p:cNvPr>
          <p:cNvSpPr>
            <a:spLocks noGrp="1"/>
          </p:cNvSpPr>
          <p:nvPr>
            <p:ph type="sldNum" sz="quarter" idx="12"/>
          </p:nvPr>
        </p:nvSpPr>
        <p:spPr/>
        <p:txBody>
          <a:bodyPr/>
          <a:lstStyle/>
          <a:p>
            <a:fld id="{F2FD7987-C822-45B0-A354-D2B136023CBA}" type="slidenum">
              <a:rPr lang="en-US" smtClean="0"/>
              <a:t>‹Nº›</a:t>
            </a:fld>
            <a:endParaRPr lang="en-US"/>
          </a:p>
        </p:txBody>
      </p:sp>
    </p:spTree>
    <p:extLst>
      <p:ext uri="{BB962C8B-B14F-4D97-AF65-F5344CB8AC3E}">
        <p14:creationId xmlns:p14="http://schemas.microsoft.com/office/powerpoint/2010/main" val="249090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9F0B4-1162-4D56-AC8A-46D94864F3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E9A574-1948-421A-B798-4797CA81A330}"/>
              </a:ext>
            </a:extLst>
          </p:cNvPr>
          <p:cNvSpPr>
            <a:spLocks noGrp="1"/>
          </p:cNvSpPr>
          <p:nvPr>
            <p:ph type="dt" sz="half" idx="10"/>
          </p:nvPr>
        </p:nvSpPr>
        <p:spPr/>
        <p:txBody>
          <a:bodyPr/>
          <a:lstStyle/>
          <a:p>
            <a:fld id="{5002AAE9-1B51-496F-B322-60BA0E4850DD}" type="datetimeFigureOut">
              <a:rPr lang="en-US" smtClean="0"/>
              <a:t>9/3/2024</a:t>
            </a:fld>
            <a:endParaRPr lang="en-US"/>
          </a:p>
        </p:txBody>
      </p:sp>
      <p:sp>
        <p:nvSpPr>
          <p:cNvPr id="4" name="Footer Placeholder 3">
            <a:extLst>
              <a:ext uri="{FF2B5EF4-FFF2-40B4-BE49-F238E27FC236}">
                <a16:creationId xmlns:a16="http://schemas.microsoft.com/office/drawing/2014/main" id="{3CE0E7A4-A9D1-4843-A3EF-A91B708F10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B56DAA-1AF0-424B-9763-A6A5FBB06DAC}"/>
              </a:ext>
            </a:extLst>
          </p:cNvPr>
          <p:cNvSpPr>
            <a:spLocks noGrp="1"/>
          </p:cNvSpPr>
          <p:nvPr>
            <p:ph type="sldNum" sz="quarter" idx="12"/>
          </p:nvPr>
        </p:nvSpPr>
        <p:spPr/>
        <p:txBody>
          <a:bodyPr/>
          <a:lstStyle/>
          <a:p>
            <a:fld id="{F2FD7987-C822-45B0-A354-D2B136023CBA}" type="slidenum">
              <a:rPr lang="en-US" smtClean="0"/>
              <a:t>‹Nº›</a:t>
            </a:fld>
            <a:endParaRPr lang="en-US"/>
          </a:p>
        </p:txBody>
      </p:sp>
    </p:spTree>
    <p:extLst>
      <p:ext uri="{BB962C8B-B14F-4D97-AF65-F5344CB8AC3E}">
        <p14:creationId xmlns:p14="http://schemas.microsoft.com/office/powerpoint/2010/main" val="4487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07B520-676D-45B3-A94E-4A50FC1D5242}"/>
              </a:ext>
            </a:extLst>
          </p:cNvPr>
          <p:cNvSpPr>
            <a:spLocks noGrp="1"/>
          </p:cNvSpPr>
          <p:nvPr>
            <p:ph type="dt" sz="half" idx="10"/>
          </p:nvPr>
        </p:nvSpPr>
        <p:spPr/>
        <p:txBody>
          <a:bodyPr/>
          <a:lstStyle/>
          <a:p>
            <a:fld id="{5002AAE9-1B51-496F-B322-60BA0E4850DD}" type="datetimeFigureOut">
              <a:rPr lang="en-US" smtClean="0"/>
              <a:t>9/3/2024</a:t>
            </a:fld>
            <a:endParaRPr lang="en-US"/>
          </a:p>
        </p:txBody>
      </p:sp>
      <p:sp>
        <p:nvSpPr>
          <p:cNvPr id="3" name="Footer Placeholder 2">
            <a:extLst>
              <a:ext uri="{FF2B5EF4-FFF2-40B4-BE49-F238E27FC236}">
                <a16:creationId xmlns:a16="http://schemas.microsoft.com/office/drawing/2014/main" id="{6E13E82A-E933-4D71-B7BD-EE83B12DBA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79DC3E-3F3D-469D-B453-0C5EFDDBE032}"/>
              </a:ext>
            </a:extLst>
          </p:cNvPr>
          <p:cNvSpPr>
            <a:spLocks noGrp="1"/>
          </p:cNvSpPr>
          <p:nvPr>
            <p:ph type="sldNum" sz="quarter" idx="12"/>
          </p:nvPr>
        </p:nvSpPr>
        <p:spPr/>
        <p:txBody>
          <a:bodyPr/>
          <a:lstStyle/>
          <a:p>
            <a:fld id="{F2FD7987-C822-45B0-A354-D2B136023CBA}" type="slidenum">
              <a:rPr lang="en-US" smtClean="0"/>
              <a:t>‹Nº›</a:t>
            </a:fld>
            <a:endParaRPr lang="en-US"/>
          </a:p>
        </p:txBody>
      </p:sp>
    </p:spTree>
    <p:extLst>
      <p:ext uri="{BB962C8B-B14F-4D97-AF65-F5344CB8AC3E}">
        <p14:creationId xmlns:p14="http://schemas.microsoft.com/office/powerpoint/2010/main" val="226602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5FBBB-780E-4158-980E-8F2B1048FE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7EA45F-C96F-49E7-A97A-F005B1DE25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A6F6B6-9D03-416C-BFAD-B87D8455F6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F8E375-6247-4DA8-93F1-E49F897126BD}"/>
              </a:ext>
            </a:extLst>
          </p:cNvPr>
          <p:cNvSpPr>
            <a:spLocks noGrp="1"/>
          </p:cNvSpPr>
          <p:nvPr>
            <p:ph type="dt" sz="half" idx="10"/>
          </p:nvPr>
        </p:nvSpPr>
        <p:spPr/>
        <p:txBody>
          <a:bodyPr/>
          <a:lstStyle/>
          <a:p>
            <a:fld id="{5002AAE9-1B51-496F-B322-60BA0E4850DD}" type="datetimeFigureOut">
              <a:rPr lang="en-US" smtClean="0"/>
              <a:t>9/3/2024</a:t>
            </a:fld>
            <a:endParaRPr lang="en-US"/>
          </a:p>
        </p:txBody>
      </p:sp>
      <p:sp>
        <p:nvSpPr>
          <p:cNvPr id="6" name="Footer Placeholder 5">
            <a:extLst>
              <a:ext uri="{FF2B5EF4-FFF2-40B4-BE49-F238E27FC236}">
                <a16:creationId xmlns:a16="http://schemas.microsoft.com/office/drawing/2014/main" id="{E03AD0CA-E74F-4F58-B0D7-4E72A7B8BE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68E665-F620-4E5B-999C-9365B6FB6290}"/>
              </a:ext>
            </a:extLst>
          </p:cNvPr>
          <p:cNvSpPr>
            <a:spLocks noGrp="1"/>
          </p:cNvSpPr>
          <p:nvPr>
            <p:ph type="sldNum" sz="quarter" idx="12"/>
          </p:nvPr>
        </p:nvSpPr>
        <p:spPr/>
        <p:txBody>
          <a:bodyPr/>
          <a:lstStyle/>
          <a:p>
            <a:fld id="{F2FD7987-C822-45B0-A354-D2B136023CBA}" type="slidenum">
              <a:rPr lang="en-US" smtClean="0"/>
              <a:t>‹Nº›</a:t>
            </a:fld>
            <a:endParaRPr lang="en-US"/>
          </a:p>
        </p:txBody>
      </p:sp>
    </p:spTree>
    <p:extLst>
      <p:ext uri="{BB962C8B-B14F-4D97-AF65-F5344CB8AC3E}">
        <p14:creationId xmlns:p14="http://schemas.microsoft.com/office/powerpoint/2010/main" val="856732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A198A-507C-4AAA-9ADC-62024ECFFE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2E9EA5-C7A4-4DFE-A924-59A5152E99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9FD8EC-8A4A-40E3-9A51-48C1BC784F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D2FC87-F802-420C-99A7-F436DD3CEFAE}"/>
              </a:ext>
            </a:extLst>
          </p:cNvPr>
          <p:cNvSpPr>
            <a:spLocks noGrp="1"/>
          </p:cNvSpPr>
          <p:nvPr>
            <p:ph type="dt" sz="half" idx="10"/>
          </p:nvPr>
        </p:nvSpPr>
        <p:spPr/>
        <p:txBody>
          <a:bodyPr/>
          <a:lstStyle/>
          <a:p>
            <a:fld id="{5002AAE9-1B51-496F-B322-60BA0E4850DD}" type="datetimeFigureOut">
              <a:rPr lang="en-US" smtClean="0"/>
              <a:t>9/3/2024</a:t>
            </a:fld>
            <a:endParaRPr lang="en-US"/>
          </a:p>
        </p:txBody>
      </p:sp>
      <p:sp>
        <p:nvSpPr>
          <p:cNvPr id="6" name="Footer Placeholder 5">
            <a:extLst>
              <a:ext uri="{FF2B5EF4-FFF2-40B4-BE49-F238E27FC236}">
                <a16:creationId xmlns:a16="http://schemas.microsoft.com/office/drawing/2014/main" id="{D8103166-861A-4E85-B11C-337337797C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411E19-5FEF-4F3E-8096-65C06EE1781E}"/>
              </a:ext>
            </a:extLst>
          </p:cNvPr>
          <p:cNvSpPr>
            <a:spLocks noGrp="1"/>
          </p:cNvSpPr>
          <p:nvPr>
            <p:ph type="sldNum" sz="quarter" idx="12"/>
          </p:nvPr>
        </p:nvSpPr>
        <p:spPr/>
        <p:txBody>
          <a:bodyPr/>
          <a:lstStyle/>
          <a:p>
            <a:fld id="{F2FD7987-C822-45B0-A354-D2B136023CBA}" type="slidenum">
              <a:rPr lang="en-US" smtClean="0"/>
              <a:t>‹Nº›</a:t>
            </a:fld>
            <a:endParaRPr lang="en-US"/>
          </a:p>
        </p:txBody>
      </p:sp>
    </p:spTree>
    <p:extLst>
      <p:ext uri="{BB962C8B-B14F-4D97-AF65-F5344CB8AC3E}">
        <p14:creationId xmlns:p14="http://schemas.microsoft.com/office/powerpoint/2010/main" val="1743611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84836-34A1-4FFA-9C39-C35D575DC9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92598A-ABC1-4E57-B5C9-4F59E3FE29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8E79DC-291F-42F8-8B69-B47CEA603386}"/>
              </a:ext>
            </a:extLst>
          </p:cNvPr>
          <p:cNvSpPr>
            <a:spLocks noGrp="1"/>
          </p:cNvSpPr>
          <p:nvPr>
            <p:ph type="dt" sz="half" idx="10"/>
          </p:nvPr>
        </p:nvSpPr>
        <p:spPr/>
        <p:txBody>
          <a:bodyPr/>
          <a:lstStyle/>
          <a:p>
            <a:fld id="{5002AAE9-1B51-496F-B322-60BA0E4850DD}" type="datetimeFigureOut">
              <a:rPr lang="en-US" smtClean="0"/>
              <a:t>9/3/2024</a:t>
            </a:fld>
            <a:endParaRPr lang="en-US"/>
          </a:p>
        </p:txBody>
      </p:sp>
      <p:sp>
        <p:nvSpPr>
          <p:cNvPr id="5" name="Footer Placeholder 4">
            <a:extLst>
              <a:ext uri="{FF2B5EF4-FFF2-40B4-BE49-F238E27FC236}">
                <a16:creationId xmlns:a16="http://schemas.microsoft.com/office/drawing/2014/main" id="{EEDD72E1-81FF-4364-B922-2ECFA83D12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7BB0B0-B266-4292-AAE9-8EF57936FE43}"/>
              </a:ext>
            </a:extLst>
          </p:cNvPr>
          <p:cNvSpPr>
            <a:spLocks noGrp="1"/>
          </p:cNvSpPr>
          <p:nvPr>
            <p:ph type="sldNum" sz="quarter" idx="12"/>
          </p:nvPr>
        </p:nvSpPr>
        <p:spPr/>
        <p:txBody>
          <a:bodyPr/>
          <a:lstStyle/>
          <a:p>
            <a:fld id="{F2FD7987-C822-45B0-A354-D2B136023CBA}" type="slidenum">
              <a:rPr lang="en-US" smtClean="0"/>
              <a:t>‹Nº›</a:t>
            </a:fld>
            <a:endParaRPr lang="en-US"/>
          </a:p>
        </p:txBody>
      </p:sp>
    </p:spTree>
    <p:extLst>
      <p:ext uri="{BB962C8B-B14F-4D97-AF65-F5344CB8AC3E}">
        <p14:creationId xmlns:p14="http://schemas.microsoft.com/office/powerpoint/2010/main" val="1185781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775C9E-BCB6-4F3C-AC87-40DE3EE64C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616E3A3-AB56-49D8-ACC1-426CB044F8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8CF712-D3CE-4BB8-A973-A7CED29C9C1C}"/>
              </a:ext>
            </a:extLst>
          </p:cNvPr>
          <p:cNvSpPr>
            <a:spLocks noGrp="1"/>
          </p:cNvSpPr>
          <p:nvPr>
            <p:ph type="dt" sz="half" idx="10"/>
          </p:nvPr>
        </p:nvSpPr>
        <p:spPr/>
        <p:txBody>
          <a:bodyPr/>
          <a:lstStyle/>
          <a:p>
            <a:fld id="{5002AAE9-1B51-496F-B322-60BA0E4850DD}" type="datetimeFigureOut">
              <a:rPr lang="en-US" smtClean="0"/>
              <a:t>9/3/2024</a:t>
            </a:fld>
            <a:endParaRPr lang="en-US"/>
          </a:p>
        </p:txBody>
      </p:sp>
      <p:sp>
        <p:nvSpPr>
          <p:cNvPr id="5" name="Footer Placeholder 4">
            <a:extLst>
              <a:ext uri="{FF2B5EF4-FFF2-40B4-BE49-F238E27FC236}">
                <a16:creationId xmlns:a16="http://schemas.microsoft.com/office/drawing/2014/main" id="{E9325A5C-CDD4-48B6-8F23-F1AF5ACA5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29D317-9E0E-4893-9B0C-140D02632C83}"/>
              </a:ext>
            </a:extLst>
          </p:cNvPr>
          <p:cNvSpPr>
            <a:spLocks noGrp="1"/>
          </p:cNvSpPr>
          <p:nvPr>
            <p:ph type="sldNum" sz="quarter" idx="12"/>
          </p:nvPr>
        </p:nvSpPr>
        <p:spPr/>
        <p:txBody>
          <a:bodyPr/>
          <a:lstStyle/>
          <a:p>
            <a:fld id="{F2FD7987-C822-45B0-A354-D2B136023CBA}" type="slidenum">
              <a:rPr lang="en-US" smtClean="0"/>
              <a:t>‹Nº›</a:t>
            </a:fld>
            <a:endParaRPr lang="en-US"/>
          </a:p>
        </p:txBody>
      </p:sp>
    </p:spTree>
    <p:extLst>
      <p:ext uri="{BB962C8B-B14F-4D97-AF65-F5344CB8AC3E}">
        <p14:creationId xmlns:p14="http://schemas.microsoft.com/office/powerpoint/2010/main" val="954184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92E655-233E-43C8-8984-5D0919768C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D7CE46-6BB4-46F1-94D6-3961B6089E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60104C-DA1D-4BBA-B76F-FD36913F13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02AAE9-1B51-496F-B322-60BA0E4850DD}" type="datetimeFigureOut">
              <a:rPr lang="en-US" smtClean="0"/>
              <a:t>9/3/2024</a:t>
            </a:fld>
            <a:endParaRPr lang="en-US"/>
          </a:p>
        </p:txBody>
      </p:sp>
      <p:sp>
        <p:nvSpPr>
          <p:cNvPr id="5" name="Footer Placeholder 4">
            <a:extLst>
              <a:ext uri="{FF2B5EF4-FFF2-40B4-BE49-F238E27FC236}">
                <a16:creationId xmlns:a16="http://schemas.microsoft.com/office/drawing/2014/main" id="{EEBA3DAC-6A15-40D9-B266-65D3FBAA9C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FDFAF1-B5E6-41E0-A4BB-A437B3E53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FD7987-C822-45B0-A354-D2B136023CBA}" type="slidenum">
              <a:rPr lang="en-US" smtClean="0"/>
              <a:t>‹Nº›</a:t>
            </a:fld>
            <a:endParaRPr lang="en-US"/>
          </a:p>
        </p:txBody>
      </p:sp>
    </p:spTree>
    <p:extLst>
      <p:ext uri="{BB962C8B-B14F-4D97-AF65-F5344CB8AC3E}">
        <p14:creationId xmlns:p14="http://schemas.microsoft.com/office/powerpoint/2010/main" val="4057047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Flegarr@luc.edu"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TextBox 1">
            <a:extLst>
              <a:ext uri="{FF2B5EF4-FFF2-40B4-BE49-F238E27FC236}">
                <a16:creationId xmlns:a16="http://schemas.microsoft.com/office/drawing/2014/main" id="{28E22EF2-61B4-621E-5462-284552D8B557}"/>
              </a:ext>
            </a:extLst>
          </p:cNvPr>
          <p:cNvSpPr txBox="1"/>
          <p:nvPr/>
        </p:nvSpPr>
        <p:spPr>
          <a:xfrm>
            <a:off x="220877" y="308580"/>
            <a:ext cx="11750246" cy="5623142"/>
          </a:xfrm>
          <a:prstGeom prst="rect">
            <a:avLst/>
          </a:prstGeom>
          <a:noFill/>
        </p:spPr>
        <p:txBody>
          <a:bodyPr wrap="square">
            <a:spAutoFit/>
          </a:bodyPr>
          <a:lstStyle/>
          <a:p>
            <a:pPr algn="ctr">
              <a:lnSpc>
                <a:spcPct val="150000"/>
              </a:lnSpc>
            </a:pPr>
            <a:r>
              <a:rPr lang="es-ES" sz="2600" dirty="0" err="1">
                <a:solidFill>
                  <a:srgbClr val="FF0000"/>
                </a:solidFill>
                <a:latin typeface="Times New Roman" panose="02020603050405020304" pitchFamily="18" charset="0"/>
                <a:cs typeface="Times New Roman" panose="02020603050405020304" pitchFamily="18" charset="0"/>
              </a:rPr>
              <a:t>Pilgrims</a:t>
            </a:r>
            <a:r>
              <a:rPr lang="es-ES" sz="2600" dirty="0">
                <a:solidFill>
                  <a:srgbClr val="FF0000"/>
                </a:solidFill>
                <a:latin typeface="Times New Roman" panose="02020603050405020304" pitchFamily="18" charset="0"/>
                <a:cs typeface="Times New Roman" panose="02020603050405020304" pitchFamily="18" charset="0"/>
              </a:rPr>
              <a:t> </a:t>
            </a:r>
            <a:r>
              <a:rPr lang="es-ES" sz="2600" dirty="0" err="1">
                <a:solidFill>
                  <a:srgbClr val="FF0000"/>
                </a:solidFill>
                <a:latin typeface="Times New Roman" panose="02020603050405020304" pitchFamily="18" charset="0"/>
                <a:cs typeface="Times New Roman" panose="02020603050405020304" pitchFamily="18" charset="0"/>
              </a:rPr>
              <a:t>of</a:t>
            </a:r>
            <a:r>
              <a:rPr lang="es-ES" sz="2600" dirty="0">
                <a:solidFill>
                  <a:srgbClr val="FF0000"/>
                </a:solidFill>
                <a:latin typeface="Times New Roman" panose="02020603050405020304" pitchFamily="18" charset="0"/>
                <a:cs typeface="Times New Roman" panose="02020603050405020304" pitchFamily="18" charset="0"/>
              </a:rPr>
              <a:t> Hope: 60º </a:t>
            </a:r>
            <a:r>
              <a:rPr lang="es-ES" sz="2600" dirty="0" err="1">
                <a:solidFill>
                  <a:srgbClr val="FF0000"/>
                </a:solidFill>
                <a:latin typeface="Times New Roman" panose="02020603050405020304" pitchFamily="18" charset="0"/>
                <a:cs typeface="Times New Roman" panose="02020603050405020304" pitchFamily="18" charset="0"/>
              </a:rPr>
              <a:t>Anniv</a:t>
            </a:r>
            <a:r>
              <a:rPr lang="es-ES" sz="2600" dirty="0">
                <a:solidFill>
                  <a:srgbClr val="FF0000"/>
                </a:solidFill>
                <a:latin typeface="Times New Roman" panose="02020603050405020304" pitchFamily="18" charset="0"/>
                <a:cs typeface="Times New Roman" panose="02020603050405020304" pitchFamily="18" charset="0"/>
              </a:rPr>
              <a:t>. </a:t>
            </a:r>
            <a:r>
              <a:rPr lang="es-ES" sz="2600" i="1" dirty="0">
                <a:solidFill>
                  <a:srgbClr val="FF0000"/>
                </a:solidFill>
                <a:latin typeface="Times New Roman" panose="02020603050405020304" pitchFamily="18" charset="0"/>
                <a:cs typeface="Times New Roman" panose="02020603050405020304" pitchFamily="18" charset="0"/>
              </a:rPr>
              <a:t>Dei Verbum</a:t>
            </a:r>
            <a:r>
              <a:rPr lang="es-ES" sz="2600" dirty="0">
                <a:solidFill>
                  <a:srgbClr val="FF0000"/>
                </a:solidFill>
                <a:latin typeface="Times New Roman" panose="02020603050405020304" pitchFamily="18" charset="0"/>
                <a:cs typeface="Times New Roman" panose="02020603050405020304" pitchFamily="18" charset="0"/>
              </a:rPr>
              <a:t> </a:t>
            </a:r>
          </a:p>
          <a:p>
            <a:pPr algn="ctr">
              <a:lnSpc>
                <a:spcPct val="150000"/>
              </a:lnSpc>
            </a:pPr>
            <a:r>
              <a:rPr lang="es-ES" sz="2600" dirty="0" err="1">
                <a:solidFill>
                  <a:srgbClr val="FF0000"/>
                </a:solidFill>
                <a:latin typeface="Times New Roman" panose="02020603050405020304" pitchFamily="18" charset="0"/>
                <a:cs typeface="Times New Roman" panose="02020603050405020304" pitchFamily="18" charset="0"/>
              </a:rPr>
              <a:t>The</a:t>
            </a:r>
            <a:r>
              <a:rPr lang="es-ES" sz="2600" dirty="0">
                <a:solidFill>
                  <a:srgbClr val="FF0000"/>
                </a:solidFill>
                <a:latin typeface="Times New Roman" panose="02020603050405020304" pitchFamily="18" charset="0"/>
                <a:cs typeface="Times New Roman" panose="02020603050405020304" pitchFamily="18" charset="0"/>
              </a:rPr>
              <a:t> </a:t>
            </a:r>
            <a:r>
              <a:rPr lang="es-ES" sz="2600" dirty="0" err="1">
                <a:solidFill>
                  <a:srgbClr val="FF0000"/>
                </a:solidFill>
                <a:latin typeface="Times New Roman" panose="02020603050405020304" pitchFamily="18" charset="0"/>
                <a:cs typeface="Times New Roman" panose="02020603050405020304" pitchFamily="18" charset="0"/>
              </a:rPr>
              <a:t>Eucharist</a:t>
            </a:r>
            <a:r>
              <a:rPr lang="es-ES" sz="2600" dirty="0">
                <a:solidFill>
                  <a:srgbClr val="FF0000"/>
                </a:solidFill>
                <a:latin typeface="Times New Roman" panose="02020603050405020304" pitchFamily="18" charset="0"/>
                <a:cs typeface="Times New Roman" panose="02020603050405020304" pitchFamily="18" charset="0"/>
              </a:rPr>
              <a:t>: </a:t>
            </a:r>
            <a:r>
              <a:rPr lang="es-ES" sz="2600" dirty="0" err="1">
                <a:solidFill>
                  <a:srgbClr val="FF0000"/>
                </a:solidFill>
                <a:latin typeface="Times New Roman" panose="02020603050405020304" pitchFamily="18" charset="0"/>
                <a:cs typeface="Times New Roman" panose="02020603050405020304" pitchFamily="18" charset="0"/>
              </a:rPr>
              <a:t>Sacrament</a:t>
            </a:r>
            <a:r>
              <a:rPr lang="es-ES" sz="2600" dirty="0">
                <a:solidFill>
                  <a:srgbClr val="FF0000"/>
                </a:solidFill>
                <a:latin typeface="Times New Roman" panose="02020603050405020304" pitchFamily="18" charset="0"/>
                <a:cs typeface="Times New Roman" panose="02020603050405020304" pitchFamily="18" charset="0"/>
              </a:rPr>
              <a:t> </a:t>
            </a:r>
            <a:r>
              <a:rPr lang="es-ES" sz="2600" dirty="0" err="1">
                <a:solidFill>
                  <a:srgbClr val="FF0000"/>
                </a:solidFill>
                <a:latin typeface="Times New Roman" panose="02020603050405020304" pitchFamily="18" charset="0"/>
                <a:cs typeface="Times New Roman" panose="02020603050405020304" pitchFamily="18" charset="0"/>
              </a:rPr>
              <a:t>of</a:t>
            </a:r>
            <a:r>
              <a:rPr lang="es-ES" sz="2600" dirty="0">
                <a:solidFill>
                  <a:srgbClr val="FF0000"/>
                </a:solidFill>
                <a:latin typeface="Times New Roman" panose="02020603050405020304" pitchFamily="18" charset="0"/>
                <a:cs typeface="Times New Roman" panose="02020603050405020304" pitchFamily="18" charset="0"/>
              </a:rPr>
              <a:t> </a:t>
            </a:r>
            <a:r>
              <a:rPr lang="es-ES" sz="2600" i="1" dirty="0" err="1">
                <a:solidFill>
                  <a:srgbClr val="FF0000"/>
                </a:solidFill>
                <a:latin typeface="Times New Roman" panose="02020603050405020304" pitchFamily="18" charset="0"/>
                <a:cs typeface="Times New Roman" panose="02020603050405020304" pitchFamily="18" charset="0"/>
              </a:rPr>
              <a:t>Koinonia</a:t>
            </a:r>
            <a:r>
              <a:rPr lang="es-419" sz="2600" dirty="0">
                <a:solidFill>
                  <a:srgbClr val="FF0000"/>
                </a:solidFill>
                <a:latin typeface="Times New Roman" panose="02020603050405020304" pitchFamily="18" charset="0"/>
                <a:cs typeface="Times New Roman" panose="02020603050405020304" pitchFamily="18" charset="0"/>
              </a:rPr>
              <a:t>; 1 </a:t>
            </a:r>
            <a:r>
              <a:rPr lang="es-419" sz="2600" dirty="0" err="1">
                <a:solidFill>
                  <a:srgbClr val="FF0000"/>
                </a:solidFill>
                <a:latin typeface="Times New Roman" panose="02020603050405020304" pitchFamily="18" charset="0"/>
                <a:cs typeface="Times New Roman" panose="02020603050405020304" pitchFamily="18" charset="0"/>
              </a:rPr>
              <a:t>Corinthians</a:t>
            </a:r>
            <a:r>
              <a:rPr lang="es-419" sz="2600" dirty="0">
                <a:solidFill>
                  <a:srgbClr val="FF0000"/>
                </a:solidFill>
                <a:latin typeface="Times New Roman" panose="02020603050405020304" pitchFamily="18" charset="0"/>
                <a:cs typeface="Times New Roman" panose="02020603050405020304" pitchFamily="18" charset="0"/>
              </a:rPr>
              <a:t> 11</a:t>
            </a:r>
          </a:p>
          <a:p>
            <a:pPr algn="ctr">
              <a:lnSpc>
                <a:spcPct val="150000"/>
              </a:lnSpc>
            </a:pPr>
            <a:endParaRPr lang="es-419" sz="2600" dirty="0">
              <a:solidFill>
                <a:srgbClr val="FF0000"/>
              </a:solidFill>
              <a:latin typeface="Times New Roman" panose="02020603050405020304" pitchFamily="18" charset="0"/>
              <a:cs typeface="Times New Roman" panose="02020603050405020304" pitchFamily="18" charset="0"/>
            </a:endParaRPr>
          </a:p>
          <a:p>
            <a:r>
              <a:rPr lang="es-MX"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“The Eucharist makes the Church, and the Church makes the Eucharist,” Henri de Lubac.</a:t>
            </a:r>
            <a:r>
              <a:rPr lang="es-MX" sz="2600" dirty="0">
                <a:latin typeface="Times New Roman" panose="02020603050405020304" pitchFamily="18" charset="0"/>
                <a:cs typeface="Times New Roman" panose="02020603050405020304" pitchFamily="18" charset="0"/>
              </a:rPr>
              <a:t>	</a:t>
            </a:r>
          </a:p>
          <a:p>
            <a:r>
              <a:rPr lang="es-MX" sz="2600" dirty="0">
                <a:latin typeface="Times New Roman" panose="02020603050405020304" pitchFamily="18" charset="0"/>
                <a:cs typeface="Times New Roman" panose="02020603050405020304" pitchFamily="18" charset="0"/>
              </a:rPr>
              <a:t>	</a:t>
            </a:r>
          </a:p>
          <a:p>
            <a:r>
              <a:rPr lang="es-MX"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“The Word of God and the Eucharist reveal, signify, and communicate the grace of God in Jesus Christ, Incarnate Word.” FJLC.</a:t>
            </a:r>
          </a:p>
          <a:p>
            <a:endParaRPr lang="es-ES" sz="2600" dirty="0">
              <a:solidFill>
                <a:srgbClr val="FF0000"/>
              </a:solidFill>
              <a:latin typeface="Times New Roman" panose="02020603050405020304" pitchFamily="18" charset="0"/>
              <a:cs typeface="Times New Roman" panose="02020603050405020304" pitchFamily="18" charset="0"/>
            </a:endParaRPr>
          </a:p>
          <a:p>
            <a:pPr algn="ctr">
              <a:lnSpc>
                <a:spcPct val="150000"/>
              </a:lnSpc>
            </a:pPr>
            <a:r>
              <a:rPr lang="es-ES" sz="2000" dirty="0">
                <a:latin typeface="Times New Roman" panose="02020603050405020304" pitchFamily="18" charset="0"/>
                <a:cs typeface="Times New Roman" panose="02020603050405020304" pitchFamily="18" charset="0"/>
              </a:rPr>
              <a:t>Felipe de J. Legarreta, PhD, </a:t>
            </a:r>
            <a:r>
              <a:rPr lang="es-ES" sz="2000" dirty="0">
                <a:latin typeface="Times New Roman" panose="02020603050405020304" pitchFamily="18" charset="0"/>
                <a:cs typeface="Times New Roman" panose="02020603050405020304" pitchFamily="18" charset="0"/>
                <a:hlinkClick r:id="rId3"/>
              </a:rPr>
              <a:t>Flegarr@luc.edu</a:t>
            </a:r>
            <a:endParaRPr lang="es-ES" sz="2000" dirty="0">
              <a:latin typeface="Times New Roman" panose="02020603050405020304" pitchFamily="18" charset="0"/>
              <a:cs typeface="Times New Roman" panose="02020603050405020304" pitchFamily="18" charset="0"/>
            </a:endParaRPr>
          </a:p>
          <a:p>
            <a:pPr algn="ctr">
              <a:lnSpc>
                <a:spcPct val="150000"/>
              </a:lnSpc>
            </a:pPr>
            <a:endParaRPr lang="es-ES" sz="2000" dirty="0">
              <a:latin typeface="Times New Roman" panose="02020603050405020304" pitchFamily="18" charset="0"/>
              <a:cs typeface="Times New Roman" panose="02020603050405020304" pitchFamily="18" charset="0"/>
            </a:endParaRPr>
          </a:p>
          <a:p>
            <a:pPr algn="ctr">
              <a:lnSpc>
                <a:spcPct val="150000"/>
              </a:lnSpc>
            </a:pPr>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0867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3" name="Rectangle 2">
            <a:extLst>
              <a:ext uri="{FF2B5EF4-FFF2-40B4-BE49-F238E27FC236}">
                <a16:creationId xmlns:a16="http://schemas.microsoft.com/office/drawing/2014/main" id="{1CC61033-3376-29DE-5DBE-AC87C84ADB19}"/>
              </a:ext>
            </a:extLst>
          </p:cNvPr>
          <p:cNvSpPr/>
          <p:nvPr/>
        </p:nvSpPr>
        <p:spPr>
          <a:xfrm>
            <a:off x="159071" y="557762"/>
            <a:ext cx="11873857" cy="5011949"/>
          </a:xfrm>
          <a:prstGeom prst="rect">
            <a:avLst/>
          </a:prstGeom>
        </p:spPr>
        <p:txBody>
          <a:bodyPr wrap="square">
            <a:spAutoFit/>
          </a:bodyPr>
          <a:lstStyle/>
          <a:p>
            <a:pPr algn="just">
              <a:lnSpc>
                <a:spcPct val="150000"/>
              </a:lnSpc>
            </a:pPr>
            <a:r>
              <a:rPr lang="es-MX" sz="2400" dirty="0">
                <a:solidFill>
                  <a:srgbClr val="000000"/>
                </a:solidFill>
                <a:latin typeface="Times New Roman" panose="02020603050405020304" pitchFamily="18" charset="0"/>
                <a:cs typeface="Times New Roman" panose="02020603050405020304" pitchFamily="18" charset="0"/>
              </a:rPr>
              <a:t>	</a:t>
            </a:r>
            <a:r>
              <a:rPr lang="es-MX" sz="2400" dirty="0">
                <a:solidFill>
                  <a:srgbClr val="FF0000"/>
                </a:solidFill>
                <a:latin typeface="Times New Roman" panose="02020603050405020304" pitchFamily="18" charset="0"/>
                <a:cs typeface="Times New Roman" panose="02020603050405020304" pitchFamily="18" charset="0"/>
              </a:rPr>
              <a:t>1. </a:t>
            </a:r>
            <a:r>
              <a:rPr lang="es-MX" sz="2400" dirty="0" err="1">
                <a:solidFill>
                  <a:srgbClr val="FF0000"/>
                </a:solidFill>
                <a:latin typeface="Times New Roman" panose="02020603050405020304" pitchFamily="18" charset="0"/>
                <a:cs typeface="Times New Roman" panose="02020603050405020304" pitchFamily="18" charset="0"/>
              </a:rPr>
              <a:t>Introduction</a:t>
            </a:r>
            <a:r>
              <a:rPr lang="es-MX" sz="2400" dirty="0">
                <a:solidFill>
                  <a:srgbClr val="FF0000"/>
                </a:solidFill>
                <a:latin typeface="Times New Roman" panose="02020603050405020304" pitchFamily="18" charset="0"/>
                <a:cs typeface="Times New Roman" panose="02020603050405020304" pitchFamily="18" charset="0"/>
              </a:rPr>
              <a:t>.</a:t>
            </a:r>
          </a:p>
          <a:p>
            <a:pPr algn="just">
              <a:lnSpc>
                <a:spcPct val="150000"/>
              </a:lnSpc>
            </a:pPr>
            <a:r>
              <a:rPr lang="es-MX"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The intrinsic and inseparable relationship between the Word of God and the Eucharist:</a:t>
            </a:r>
          </a:p>
          <a:p>
            <a:pPr algn="just">
              <a:lnSpc>
                <a:spcPct val="150000"/>
              </a:lnSpc>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	“The Church has always venerated the Sacred Scriptures as well as the very Body of the Lord, never failing to take from the table and distribute to the faithful the bread of life, both from the word of God and from the Body of Christ, especially in the Sacred Liturgy,” DV 21 (1965).</a:t>
            </a:r>
            <a:r>
              <a:rPr lang="es-ES" sz="2400" dirty="0">
                <a:latin typeface="Times New Roman" panose="02020603050405020304" pitchFamily="18" charset="0"/>
                <a:ea typeface="Times New Roman" panose="02020603050405020304" pitchFamily="18" charset="0"/>
              </a:rPr>
              <a:t>	</a:t>
            </a:r>
          </a:p>
          <a:p>
            <a:pPr algn="just">
              <a:lnSpc>
                <a:spcPct val="150000"/>
              </a:lnSpc>
            </a:pPr>
            <a:r>
              <a:rPr lang="es-ES" sz="2400" dirty="0">
                <a:latin typeface="Times New Roman" panose="02020603050405020304" pitchFamily="18" charset="0"/>
                <a:ea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rPr>
              <a:t>The term Hb </a:t>
            </a:r>
            <a:r>
              <a:rPr lang="en-US" sz="2400" i="1" dirty="0" err="1">
                <a:latin typeface="Times New Roman" panose="02020603050405020304" pitchFamily="18" charset="0"/>
                <a:ea typeface="Times New Roman" panose="02020603050405020304" pitchFamily="18" charset="0"/>
              </a:rPr>
              <a:t>Dabar</a:t>
            </a:r>
            <a:r>
              <a:rPr lang="en-US" sz="2400" dirty="0">
                <a:latin typeface="Times New Roman" panose="02020603050405020304" pitchFamily="18" charset="0"/>
                <a:ea typeface="Times New Roman" panose="02020603050405020304" pitchFamily="18" charset="0"/>
              </a:rPr>
              <a:t> highlights the inseparability between word and reality (cf. VD 53), so that the commemoration of the covenant means the actualization of the event being celebrated (Exodus, Eucharist).</a:t>
            </a:r>
            <a:endParaRPr lang="es-ES"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23884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3" name="Rectangle 2">
            <a:extLst>
              <a:ext uri="{FF2B5EF4-FFF2-40B4-BE49-F238E27FC236}">
                <a16:creationId xmlns:a16="http://schemas.microsoft.com/office/drawing/2014/main" id="{1CC61033-3376-29DE-5DBE-AC87C84ADB19}"/>
              </a:ext>
            </a:extLst>
          </p:cNvPr>
          <p:cNvSpPr/>
          <p:nvPr/>
        </p:nvSpPr>
        <p:spPr>
          <a:xfrm>
            <a:off x="159071" y="209145"/>
            <a:ext cx="11873857" cy="5216941"/>
          </a:xfrm>
          <a:prstGeom prst="rect">
            <a:avLst/>
          </a:prstGeom>
        </p:spPr>
        <p:txBody>
          <a:bodyPr wrap="square">
            <a:spAutoFit/>
          </a:bodyPr>
          <a:lstStyle/>
          <a:p>
            <a:pPr algn="just">
              <a:lnSpc>
                <a:spcPct val="150000"/>
              </a:lnSpc>
            </a:pPr>
            <a:r>
              <a:rPr lang="es-MX" sz="2500" dirty="0">
                <a:solidFill>
                  <a:srgbClr val="000000"/>
                </a:solidFill>
                <a:latin typeface="Times New Roman" panose="02020603050405020304" pitchFamily="18" charset="0"/>
                <a:cs typeface="Times New Roman" panose="02020603050405020304" pitchFamily="18" charset="0"/>
              </a:rPr>
              <a:t>	</a:t>
            </a:r>
            <a:r>
              <a:rPr lang="en-US" sz="2500" dirty="0">
                <a:solidFill>
                  <a:srgbClr val="000000"/>
                </a:solidFill>
                <a:latin typeface="Times New Roman" panose="02020603050405020304" pitchFamily="18" charset="0"/>
                <a:cs typeface="Times New Roman" panose="02020603050405020304" pitchFamily="18" charset="0"/>
              </a:rPr>
              <a:t>“The intimate unity between </a:t>
            </a:r>
            <a:r>
              <a:rPr lang="en-US" sz="2500" dirty="0">
                <a:solidFill>
                  <a:srgbClr val="FF0000"/>
                </a:solidFill>
                <a:latin typeface="Times New Roman" panose="02020603050405020304" pitchFamily="18" charset="0"/>
                <a:cs typeface="Times New Roman" panose="02020603050405020304" pitchFamily="18" charset="0"/>
              </a:rPr>
              <a:t>Word and Eucharist </a:t>
            </a:r>
            <a:r>
              <a:rPr lang="en-US" sz="2500" dirty="0">
                <a:solidFill>
                  <a:srgbClr val="000000"/>
                </a:solidFill>
                <a:latin typeface="Times New Roman" panose="02020603050405020304" pitchFamily="18" charset="0"/>
                <a:cs typeface="Times New Roman" panose="02020603050405020304" pitchFamily="18" charset="0"/>
              </a:rPr>
              <a:t>is rooted in biblical witness (cf. Jn 6; Lk 24), confirmed by the Fathers of the Church and reaffirmed by the Second Vatican Council.”</a:t>
            </a:r>
          </a:p>
          <a:p>
            <a:pPr algn="just">
              <a:lnSpc>
                <a:spcPct val="150000"/>
              </a:lnSpc>
            </a:pPr>
            <a:r>
              <a:rPr lang="es-ES" sz="2500" dirty="0">
                <a:solidFill>
                  <a:srgbClr val="000000"/>
                </a:solidFill>
                <a:latin typeface="Times New Roman" panose="02020603050405020304" pitchFamily="18" charset="0"/>
                <a:cs typeface="Times New Roman" panose="02020603050405020304" pitchFamily="18" charset="0"/>
              </a:rPr>
              <a:t>	 </a:t>
            </a:r>
            <a:r>
              <a:rPr lang="en-US" sz="2500" dirty="0">
                <a:solidFill>
                  <a:srgbClr val="000000"/>
                </a:solidFill>
                <a:latin typeface="Times New Roman" panose="02020603050405020304" pitchFamily="18" charset="0"/>
                <a:cs typeface="Times New Roman" panose="02020603050405020304" pitchFamily="18" charset="0"/>
              </a:rPr>
              <a:t>“The discourse on bread [Jn 6:22-35] refers to the gift of God which Moses obtained for his people with the </a:t>
            </a:r>
            <a:r>
              <a:rPr lang="en-US" sz="2500" dirty="0">
                <a:solidFill>
                  <a:srgbClr val="FF0000"/>
                </a:solidFill>
                <a:latin typeface="Times New Roman" panose="02020603050405020304" pitchFamily="18" charset="0"/>
                <a:cs typeface="Times New Roman" panose="02020603050405020304" pitchFamily="18" charset="0"/>
              </a:rPr>
              <a:t>manna</a:t>
            </a:r>
            <a:r>
              <a:rPr lang="en-US" sz="2500" dirty="0">
                <a:solidFill>
                  <a:srgbClr val="000000"/>
                </a:solidFill>
                <a:latin typeface="Times New Roman" panose="02020603050405020304" pitchFamily="18" charset="0"/>
                <a:cs typeface="Times New Roman" panose="02020603050405020304" pitchFamily="18" charset="0"/>
              </a:rPr>
              <a:t> in the desert and which, in reality, is the </a:t>
            </a:r>
            <a:r>
              <a:rPr lang="en-US" sz="2500" dirty="0">
                <a:solidFill>
                  <a:srgbClr val="FF0000"/>
                </a:solidFill>
                <a:latin typeface="Times New Roman" panose="02020603050405020304" pitchFamily="18" charset="0"/>
                <a:cs typeface="Times New Roman" panose="02020603050405020304" pitchFamily="18" charset="0"/>
              </a:rPr>
              <a:t>Torah</a:t>
            </a:r>
            <a:r>
              <a:rPr lang="en-US" sz="2500" dirty="0">
                <a:solidFill>
                  <a:srgbClr val="000000"/>
                </a:solidFill>
                <a:latin typeface="Times New Roman" panose="02020603050405020304" pitchFamily="18" charset="0"/>
                <a:cs typeface="Times New Roman" panose="02020603050405020304" pitchFamily="18" charset="0"/>
              </a:rPr>
              <a:t>, the life-giving Word of God (cf. Ps 119; </a:t>
            </a:r>
            <a:r>
              <a:rPr lang="en-US" sz="2500" dirty="0" err="1">
                <a:solidFill>
                  <a:srgbClr val="000000"/>
                </a:solidFill>
                <a:latin typeface="Times New Roman" panose="02020603050405020304" pitchFamily="18" charset="0"/>
                <a:cs typeface="Times New Roman" panose="02020603050405020304" pitchFamily="18" charset="0"/>
              </a:rPr>
              <a:t>Pr</a:t>
            </a:r>
            <a:r>
              <a:rPr lang="en-US" sz="2500" dirty="0">
                <a:solidFill>
                  <a:srgbClr val="000000"/>
                </a:solidFill>
                <a:latin typeface="Times New Roman" panose="02020603050405020304" pitchFamily="18" charset="0"/>
                <a:cs typeface="Times New Roman" panose="02020603050405020304" pitchFamily="18" charset="0"/>
              </a:rPr>
              <a:t> 9:5).”</a:t>
            </a:r>
          </a:p>
          <a:p>
            <a:pPr algn="just">
              <a:lnSpc>
                <a:spcPct val="150000"/>
              </a:lnSpc>
            </a:pPr>
            <a:r>
              <a:rPr lang="es-ES" sz="2500" dirty="0">
                <a:solidFill>
                  <a:srgbClr val="000000"/>
                </a:solidFill>
                <a:latin typeface="Times New Roman" panose="02020603050405020304" pitchFamily="18" charset="0"/>
                <a:cs typeface="Times New Roman" panose="02020603050405020304" pitchFamily="18" charset="0"/>
              </a:rPr>
              <a:t>	</a:t>
            </a:r>
            <a:r>
              <a:rPr lang="en-US" sz="2500" dirty="0">
                <a:solidFill>
                  <a:srgbClr val="000000"/>
                </a:solidFill>
                <a:latin typeface="Times New Roman" panose="02020603050405020304" pitchFamily="18" charset="0"/>
                <a:cs typeface="Times New Roman" panose="02020603050405020304" pitchFamily="18" charset="0"/>
              </a:rPr>
              <a:t> “Thus, in the mystery of the Eucharist it is shown what is the true manna, the true bread from heaven: it is the </a:t>
            </a:r>
            <a:r>
              <a:rPr lang="en-US" sz="2500" dirty="0">
                <a:solidFill>
                  <a:srgbClr val="FF0000"/>
                </a:solidFill>
                <a:latin typeface="Times New Roman" panose="02020603050405020304" pitchFamily="18" charset="0"/>
                <a:cs typeface="Times New Roman" panose="02020603050405020304" pitchFamily="18" charset="0"/>
              </a:rPr>
              <a:t>Logos</a:t>
            </a:r>
            <a:r>
              <a:rPr lang="en-US" sz="2500" dirty="0">
                <a:solidFill>
                  <a:srgbClr val="000000"/>
                </a:solidFill>
                <a:latin typeface="Times New Roman" panose="02020603050405020304" pitchFamily="18" charset="0"/>
                <a:cs typeface="Times New Roman" panose="02020603050405020304" pitchFamily="18" charset="0"/>
              </a:rPr>
              <a:t> [John 1] of God who became flesh, who gave himself for us in the paschal mystery,” (</a:t>
            </a:r>
            <a:r>
              <a:rPr lang="en-US" sz="2500" i="1" dirty="0">
                <a:solidFill>
                  <a:srgbClr val="000000"/>
                </a:solidFill>
                <a:latin typeface="Times New Roman" panose="02020603050405020304" pitchFamily="18" charset="0"/>
                <a:cs typeface="Times New Roman" panose="02020603050405020304" pitchFamily="18" charset="0"/>
              </a:rPr>
              <a:t>VD</a:t>
            </a:r>
            <a:r>
              <a:rPr lang="en-US" sz="2500" dirty="0">
                <a:solidFill>
                  <a:srgbClr val="000000"/>
                </a:solidFill>
                <a:latin typeface="Times New Roman" panose="02020603050405020304" pitchFamily="18" charset="0"/>
                <a:cs typeface="Times New Roman" panose="02020603050405020304" pitchFamily="18" charset="0"/>
              </a:rPr>
              <a:t> 54).</a:t>
            </a:r>
            <a:endParaRPr lang="es-MX" sz="2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6792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3" name="Rectangle 2">
            <a:extLst>
              <a:ext uri="{FF2B5EF4-FFF2-40B4-BE49-F238E27FC236}">
                <a16:creationId xmlns:a16="http://schemas.microsoft.com/office/drawing/2014/main" id="{1CC61033-3376-29DE-5DBE-AC87C84ADB19}"/>
              </a:ext>
            </a:extLst>
          </p:cNvPr>
          <p:cNvSpPr/>
          <p:nvPr/>
        </p:nvSpPr>
        <p:spPr>
          <a:xfrm>
            <a:off x="159071" y="209145"/>
            <a:ext cx="11873857" cy="5851217"/>
          </a:xfrm>
          <a:prstGeom prst="rect">
            <a:avLst/>
          </a:prstGeom>
        </p:spPr>
        <p:txBody>
          <a:bodyPr wrap="square">
            <a:spAutoFit/>
          </a:bodyPr>
          <a:lstStyle/>
          <a:p>
            <a:pPr algn="just">
              <a:lnSpc>
                <a:spcPct val="150000"/>
              </a:lnSpc>
            </a:pPr>
            <a:r>
              <a:rPr lang="es-MX" sz="2100" dirty="0">
                <a:solidFill>
                  <a:srgbClr val="000000"/>
                </a:solidFill>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“The word of God, read and proclaimed by the Church in the liturgy, leads to the sacrifice of the covenant and the banquet of grace, that is, to the Eucharist, as its proper end. Word and Eucharist belong so intimately to each other that one cannot be understood without the other: </a:t>
            </a:r>
            <a:r>
              <a:rPr lang="en-US" sz="2100" dirty="0">
                <a:solidFill>
                  <a:srgbClr val="FF0000"/>
                </a:solidFill>
                <a:latin typeface="Times New Roman" panose="02020603050405020304" pitchFamily="18" charset="0"/>
                <a:cs typeface="Times New Roman" panose="02020603050405020304" pitchFamily="18" charset="0"/>
              </a:rPr>
              <a:t>the Word of God becomes sacramentally flesh in the Eucharistic event</a:t>
            </a:r>
            <a:r>
              <a:rPr lang="en-US" sz="2100" dirty="0">
                <a:latin typeface="Times New Roman" panose="02020603050405020304" pitchFamily="18" charset="0"/>
                <a:cs typeface="Times New Roman" panose="02020603050405020304" pitchFamily="18" charset="0"/>
              </a:rPr>
              <a:t>. The Eucharist helps us to understand Sacred Scripture, just as Sacred Scripture, in turn, illumines and explains the Eucharistic mystery. Indeed, without the recognition of the real presence of the Lord in the Eucharist, the understanding of Scripture remains incomplete” (</a:t>
            </a:r>
            <a:r>
              <a:rPr lang="en-US" sz="2100" i="1" dirty="0">
                <a:latin typeface="Times New Roman" panose="02020603050405020304" pitchFamily="18" charset="0"/>
                <a:cs typeface="Times New Roman" panose="02020603050405020304" pitchFamily="18" charset="0"/>
              </a:rPr>
              <a:t>VD</a:t>
            </a:r>
            <a:r>
              <a:rPr lang="en-US" sz="2100" dirty="0">
                <a:latin typeface="Times New Roman" panose="02020603050405020304" pitchFamily="18" charset="0"/>
                <a:cs typeface="Times New Roman" panose="02020603050405020304" pitchFamily="18" charset="0"/>
              </a:rPr>
              <a:t> 55; cf. Luke 24). </a:t>
            </a:r>
          </a:p>
          <a:p>
            <a:pPr algn="just">
              <a:lnSpc>
                <a:spcPct val="150000"/>
              </a:lnSpc>
            </a:pPr>
            <a:r>
              <a:rPr lang="es-ES" sz="2100"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 “The sacramentality of the word can be understood in analogy with the real presence of Christ under the species of consecrated bread and wine.[197] As we approach the altar and participate in the Eucharistic banquet, we actually receive the body and blood of Christ. The proclamation of the word of God in the celebration entails recognizing that it is Christ himself who is present and who comes to us to be received” (</a:t>
            </a:r>
            <a:r>
              <a:rPr lang="en-US" sz="2100" i="1" dirty="0">
                <a:latin typeface="Times New Roman" panose="02020603050405020304" pitchFamily="18" charset="0"/>
                <a:cs typeface="Times New Roman" panose="02020603050405020304" pitchFamily="18" charset="0"/>
              </a:rPr>
              <a:t>VD</a:t>
            </a:r>
            <a:r>
              <a:rPr lang="en-US" sz="2100" dirty="0">
                <a:latin typeface="Times New Roman" panose="02020603050405020304" pitchFamily="18" charset="0"/>
                <a:cs typeface="Times New Roman" panose="02020603050405020304" pitchFamily="18" charset="0"/>
              </a:rPr>
              <a:t> 56).</a:t>
            </a:r>
            <a:endParaRPr lang="es-MX"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4759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3" name="Rectangle 2">
            <a:extLst>
              <a:ext uri="{FF2B5EF4-FFF2-40B4-BE49-F238E27FC236}">
                <a16:creationId xmlns:a16="http://schemas.microsoft.com/office/drawing/2014/main" id="{1CC61033-3376-29DE-5DBE-AC87C84ADB19}"/>
              </a:ext>
            </a:extLst>
          </p:cNvPr>
          <p:cNvSpPr/>
          <p:nvPr/>
        </p:nvSpPr>
        <p:spPr>
          <a:xfrm>
            <a:off x="159071" y="112841"/>
            <a:ext cx="11873857" cy="6125523"/>
          </a:xfrm>
          <a:prstGeom prst="rect">
            <a:avLst/>
          </a:prstGeom>
        </p:spPr>
        <p:txBody>
          <a:bodyPr wrap="square">
            <a:spAutoFit/>
          </a:bodyPr>
          <a:lstStyle/>
          <a:p>
            <a:pPr algn="just">
              <a:lnSpc>
                <a:spcPct val="150000"/>
              </a:lnSpc>
            </a:pPr>
            <a:r>
              <a:rPr lang="es-MX" sz="2200" dirty="0">
                <a:solidFill>
                  <a:srgbClr val="000000"/>
                </a:solidFill>
                <a:latin typeface="Times New Roman" panose="02020603050405020304" pitchFamily="18" charset="0"/>
                <a:cs typeface="Times New Roman" panose="02020603050405020304" pitchFamily="18" charset="0"/>
              </a:rPr>
              <a:t>	</a:t>
            </a:r>
            <a:r>
              <a:rPr lang="es-MX" sz="2200" dirty="0">
                <a:solidFill>
                  <a:srgbClr val="FF0000"/>
                </a:solidFill>
                <a:latin typeface="Times New Roman" panose="02020603050405020304" pitchFamily="18" charset="0"/>
                <a:cs typeface="Times New Roman" panose="02020603050405020304" pitchFamily="18" charset="0"/>
              </a:rPr>
              <a:t>2. </a:t>
            </a:r>
            <a:r>
              <a:rPr lang="en-US" sz="2200" dirty="0">
                <a:solidFill>
                  <a:srgbClr val="FF0000"/>
                </a:solidFill>
                <a:latin typeface="Times New Roman" panose="02020603050405020304" pitchFamily="18" charset="0"/>
                <a:cs typeface="Times New Roman" panose="02020603050405020304" pitchFamily="18" charset="0"/>
              </a:rPr>
              <a:t>The Stories of the Institution of the Eucharist.</a:t>
            </a:r>
          </a:p>
          <a:p>
            <a:pPr algn="just">
              <a:lnSpc>
                <a:spcPct val="150000"/>
              </a:lnSpc>
            </a:pPr>
            <a:r>
              <a:rPr lang="es-MX" sz="22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“For I received from the Lord the same which I delivered to you, that the Lord Jesus took bread in the night in which he was betrayed, and when he had given thanks, he broke it, and said, This is my body which is for you; do this in remembrance of me. In the same way he also took the cup after supper, saying, “This cup is the </a:t>
            </a:r>
            <a:r>
              <a:rPr lang="en-US" sz="22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new covenant </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in my blood; do this, as often as you drink it, in remembrance of me. For as often as you eat this bread and drink this cup, you proclaim the Lord's death until he comes,” 1 Cor 11:23-26; with Lk, Antiochene tradition - </a:t>
            </a:r>
            <a:r>
              <a:rPr lang="en-US" sz="2200" dirty="0" err="1">
                <a:latin typeface="Times New Roman" panose="02020603050405020304" pitchFamily="18" charset="0"/>
                <a:ea typeface="Times New Roman" panose="02020603050405020304" pitchFamily="18" charset="0"/>
                <a:cs typeface="Times New Roman" panose="02020603050405020304" pitchFamily="18" charset="0"/>
              </a:rPr>
              <a:t>Fitzsmyer</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 </a:t>
            </a:r>
          </a:p>
          <a:p>
            <a:pPr algn="just">
              <a:lnSpc>
                <a:spcPct val="150000"/>
              </a:lnSpc>
            </a:pPr>
            <a:r>
              <a:rPr lang="es-MX" sz="22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 “And as they were eating, he took bread, and when he had </a:t>
            </a:r>
            <a:r>
              <a:rPr lang="en-US" sz="2200" i="1" dirty="0">
                <a:latin typeface="Times New Roman" panose="02020603050405020304" pitchFamily="18" charset="0"/>
                <a:ea typeface="Times New Roman" panose="02020603050405020304" pitchFamily="18" charset="0"/>
                <a:cs typeface="Times New Roman" panose="02020603050405020304" pitchFamily="18" charset="0"/>
              </a:rPr>
              <a:t>blessed it</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 he broke it, and gave it to them, and said, Take, this is my body. And he took a cup, and when he had given thanks, he gave it to them, and they all drank of it. And he said to them, “This is my blood of the </a:t>
            </a:r>
            <a:r>
              <a:rPr lang="en-US" sz="22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new covenant</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 which is poured out for many. Truly I tell you, I will drink no more of the fruit of the vine until that day when I drink it new in the kingdom of God,” Mk 14:22-25.</a:t>
            </a:r>
            <a:endParaRPr lang="es-MX" sz="22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1529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3" name="Rectangle 2">
            <a:extLst>
              <a:ext uri="{FF2B5EF4-FFF2-40B4-BE49-F238E27FC236}">
                <a16:creationId xmlns:a16="http://schemas.microsoft.com/office/drawing/2014/main" id="{1CC61033-3376-29DE-5DBE-AC87C84ADB19}"/>
              </a:ext>
            </a:extLst>
          </p:cNvPr>
          <p:cNvSpPr/>
          <p:nvPr/>
        </p:nvSpPr>
        <p:spPr>
          <a:xfrm>
            <a:off x="159071" y="209145"/>
            <a:ext cx="11873857" cy="6038641"/>
          </a:xfrm>
          <a:prstGeom prst="rect">
            <a:avLst/>
          </a:prstGeom>
        </p:spPr>
        <p:txBody>
          <a:bodyPr wrap="square">
            <a:spAutoFit/>
          </a:bodyPr>
          <a:lstStyle/>
          <a:p>
            <a:pPr algn="just">
              <a:lnSpc>
                <a:spcPct val="150000"/>
              </a:lnSpc>
            </a:pPr>
            <a:r>
              <a:rPr lang="es-MX" sz="2000" dirty="0">
                <a:solidFill>
                  <a:srgbClr val="000000"/>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ea typeface="Times New Roman" panose="02020603050405020304" pitchFamily="18" charset="0"/>
              </a:rPr>
              <a:t>“And as they were eating, Jesus took bread, and when he had blessed it, he broke it, and gave it to the disciples, and said, Take, eat; this is my body. And he took a cup, and when he had given thanks, he gave it to them, saying, “Drink from it, all of you; for this is my blood of the new </a:t>
            </a:r>
            <a:r>
              <a:rPr lang="en-US" sz="2000" dirty="0">
                <a:solidFill>
                  <a:srgbClr val="FF0000"/>
                </a:solidFill>
                <a:latin typeface="Times New Roman" panose="02020603050405020304" pitchFamily="18" charset="0"/>
                <a:ea typeface="Times New Roman" panose="02020603050405020304" pitchFamily="18" charset="0"/>
              </a:rPr>
              <a:t>covenant</a:t>
            </a:r>
            <a:r>
              <a:rPr lang="en-US" sz="2000" dirty="0">
                <a:latin typeface="Times New Roman" panose="02020603050405020304" pitchFamily="18" charset="0"/>
                <a:ea typeface="Times New Roman" panose="02020603050405020304" pitchFamily="18" charset="0"/>
              </a:rPr>
              <a:t>, which is shed for many for the forgiveness of sins. And I tell you that from now on I will drink no more of this fruit of the vine, until that day when I drink it new with you in the kingdom of my Father,” Mt 26:26-29; with Mk, Jerusalem tradition. </a:t>
            </a:r>
          </a:p>
          <a:p>
            <a:pPr algn="just">
              <a:lnSpc>
                <a:spcPct val="150000"/>
              </a:lnSpc>
            </a:pPr>
            <a:r>
              <a:rPr lang="es-ES" sz="2000" dirty="0">
                <a:latin typeface="Times New Roman" panose="02020603050405020304" pitchFamily="18" charset="0"/>
                <a:ea typeface="Times New Roman" panose="02020603050405020304" pitchFamily="18" charset="0"/>
              </a:rPr>
              <a:t>	</a:t>
            </a:r>
            <a:r>
              <a:rPr lang="en-US" sz="2000" dirty="0">
                <a:latin typeface="Times New Roman" panose="02020603050405020304" pitchFamily="18" charset="0"/>
                <a:ea typeface="Times New Roman" panose="02020603050405020304" pitchFamily="18" charset="0"/>
              </a:rPr>
              <a:t>“When the hour had come, He sat down at the table, and the apostles with Him, and said to them, 'I have earnestly desired to eat this Passover with you before I suffer; for I say to you that I shall never eat it again until it is fulfilled in the kingdom of God. And having taken a cup, when he had given thanks, he said, Take this, and divide it among yourselves: for I say unto you, that from henceforth I will not drink of the fruit of the vine, until the kingdom of God come. And when he had taken bread, when he had given thanks, he broke it, and gave it to them, saying, This is my body which is given for you; do this in remembrance of me. In the same way he took the cup after supper, saying, 'This cup is the new covenant in my blood, which is poured out for you,'” Lk 22:14-20. </a:t>
            </a:r>
            <a:r>
              <a:rPr lang="es-ES" sz="2000" dirty="0">
                <a:latin typeface="Times New Roman" panose="02020603050405020304" pitchFamily="18" charset="0"/>
                <a:ea typeface="Times New Roman" panose="02020603050405020304" pitchFamily="18" charset="0"/>
              </a:rPr>
              <a:t>	 Cf. </a:t>
            </a:r>
            <a:r>
              <a:rPr lang="es-ES" sz="2000" dirty="0" err="1">
                <a:latin typeface="Times New Roman" panose="02020603050405020304" pitchFamily="18" charset="0"/>
                <a:ea typeface="Times New Roman" panose="02020603050405020304" pitchFamily="18" charset="0"/>
              </a:rPr>
              <a:t>Jn</a:t>
            </a:r>
            <a:r>
              <a:rPr lang="es-ES" sz="2000" dirty="0">
                <a:latin typeface="Times New Roman" panose="02020603050405020304" pitchFamily="18" charset="0"/>
                <a:ea typeface="Times New Roman" panose="02020603050405020304" pitchFamily="18" charset="0"/>
              </a:rPr>
              <a:t> 6:26-71; 13:1-30.</a:t>
            </a:r>
          </a:p>
        </p:txBody>
      </p:sp>
    </p:spTree>
    <p:extLst>
      <p:ext uri="{BB962C8B-B14F-4D97-AF65-F5344CB8AC3E}">
        <p14:creationId xmlns:p14="http://schemas.microsoft.com/office/powerpoint/2010/main" val="1144102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3" name="Rectangle 2">
            <a:extLst>
              <a:ext uri="{FF2B5EF4-FFF2-40B4-BE49-F238E27FC236}">
                <a16:creationId xmlns:a16="http://schemas.microsoft.com/office/drawing/2014/main" id="{1CC61033-3376-29DE-5DBE-AC87C84ADB19}"/>
              </a:ext>
            </a:extLst>
          </p:cNvPr>
          <p:cNvSpPr/>
          <p:nvPr/>
        </p:nvSpPr>
        <p:spPr>
          <a:xfrm>
            <a:off x="159071" y="557762"/>
            <a:ext cx="11873857" cy="4881721"/>
          </a:xfrm>
          <a:prstGeom prst="rect">
            <a:avLst/>
          </a:prstGeom>
        </p:spPr>
        <p:txBody>
          <a:bodyPr wrap="square">
            <a:spAutoFit/>
          </a:bodyPr>
          <a:lstStyle/>
          <a:p>
            <a:pPr algn="just">
              <a:lnSpc>
                <a:spcPct val="150000"/>
              </a:lnSpc>
            </a:pPr>
            <a:r>
              <a:rPr lang="es-MX" sz="2100" dirty="0">
                <a:solidFill>
                  <a:srgbClr val="000000"/>
                </a:solidFill>
                <a:latin typeface="Times New Roman" panose="02020603050405020304" pitchFamily="18" charset="0"/>
                <a:cs typeface="Times New Roman" panose="02020603050405020304" pitchFamily="18" charset="0"/>
              </a:rPr>
              <a:t>	</a:t>
            </a:r>
            <a:r>
              <a:rPr lang="es-MX" sz="2100" dirty="0">
                <a:solidFill>
                  <a:srgbClr val="FF0000"/>
                </a:solidFill>
                <a:latin typeface="Times New Roman" panose="02020603050405020304" pitchFamily="18" charset="0"/>
                <a:cs typeface="Times New Roman" panose="02020603050405020304" pitchFamily="18" charset="0"/>
              </a:rPr>
              <a:t>3. 1 </a:t>
            </a:r>
            <a:r>
              <a:rPr lang="es-MX" sz="2100" dirty="0" err="1">
                <a:solidFill>
                  <a:srgbClr val="FF0000"/>
                </a:solidFill>
                <a:latin typeface="Times New Roman" panose="02020603050405020304" pitchFamily="18" charset="0"/>
                <a:cs typeface="Times New Roman" panose="02020603050405020304" pitchFamily="18" charset="0"/>
              </a:rPr>
              <a:t>Corinthians</a:t>
            </a:r>
            <a:r>
              <a:rPr lang="es-MX" sz="2100" dirty="0">
                <a:solidFill>
                  <a:srgbClr val="FF0000"/>
                </a:solidFill>
                <a:latin typeface="Times New Roman" panose="02020603050405020304" pitchFamily="18" charset="0"/>
                <a:cs typeface="Times New Roman" panose="02020603050405020304" pitchFamily="18" charset="0"/>
              </a:rPr>
              <a:t> 11.</a:t>
            </a:r>
          </a:p>
          <a:p>
            <a:pPr algn="just">
              <a:lnSpc>
                <a:spcPct val="150000"/>
              </a:lnSpc>
            </a:pPr>
            <a:r>
              <a:rPr lang="es-ES" sz="2100" dirty="0">
                <a:latin typeface="Times New Roman" panose="02020603050405020304" pitchFamily="18" charset="0"/>
                <a:ea typeface="Times New Roman" panose="02020603050405020304" pitchFamily="18" charset="0"/>
              </a:rPr>
              <a:t>	</a:t>
            </a:r>
            <a:r>
              <a:rPr lang="en-US" sz="2100" dirty="0">
                <a:latin typeface="Times New Roman" panose="02020603050405020304" pitchFamily="18" charset="0"/>
                <a:ea typeface="Times New Roman" panose="02020603050405020304" pitchFamily="18" charset="0"/>
              </a:rPr>
              <a:t>Historical-Social and Religious Context of Corinth. The Christian community in Corinth was composed of Judeo-Christians and a majority from among the Gentiles who met in private homes to pray and celebrate the Eucharist (cf. Rom 16:5; 1 Cor 16:19). Religious, socio-cultural and economic diversity caused </a:t>
            </a:r>
            <a:r>
              <a:rPr lang="en-US" sz="2100" i="1" dirty="0">
                <a:solidFill>
                  <a:srgbClr val="FF0000"/>
                </a:solidFill>
                <a:latin typeface="Times New Roman" panose="02020603050405020304" pitchFamily="18" charset="0"/>
                <a:ea typeface="Times New Roman" panose="02020603050405020304" pitchFamily="18" charset="0"/>
              </a:rPr>
              <a:t>divisions</a:t>
            </a:r>
            <a:r>
              <a:rPr lang="en-US" sz="2100" dirty="0">
                <a:latin typeface="Times New Roman" panose="02020603050405020304" pitchFamily="18" charset="0"/>
                <a:ea typeface="Times New Roman" panose="02020603050405020304" pitchFamily="18" charset="0"/>
              </a:rPr>
              <a:t> among its members, especially when they prayed and shared meals. Paul wrote the letters to the Corinthian community, probably from Ephesus, between 53 and 56 A.D. to address these </a:t>
            </a:r>
            <a:r>
              <a:rPr lang="en-US" sz="2100" i="1" dirty="0">
                <a:solidFill>
                  <a:srgbClr val="FF0000"/>
                </a:solidFill>
                <a:latin typeface="Times New Roman" panose="02020603050405020304" pitchFamily="18" charset="0"/>
                <a:ea typeface="Times New Roman" panose="02020603050405020304" pitchFamily="18" charset="0"/>
              </a:rPr>
              <a:t>divisions</a:t>
            </a:r>
            <a:r>
              <a:rPr lang="en-US" sz="2100" dirty="0">
                <a:latin typeface="Times New Roman" panose="02020603050405020304" pitchFamily="18" charset="0"/>
                <a:ea typeface="Times New Roman" panose="02020603050405020304" pitchFamily="18" charset="0"/>
              </a:rPr>
              <a:t> and other issues raised by the Christians in Corinth:</a:t>
            </a:r>
          </a:p>
          <a:p>
            <a:pPr algn="just">
              <a:lnSpc>
                <a:spcPct val="150000"/>
              </a:lnSpc>
            </a:pPr>
            <a:r>
              <a:rPr lang="es-ES" sz="2100" dirty="0">
                <a:latin typeface="Times New Roman" panose="02020603050405020304" pitchFamily="18" charset="0"/>
                <a:ea typeface="Times New Roman" panose="02020603050405020304" pitchFamily="18" charset="0"/>
              </a:rPr>
              <a:t>	</a:t>
            </a:r>
            <a:r>
              <a:rPr lang="en-US" sz="2100" dirty="0">
                <a:solidFill>
                  <a:srgbClr val="FF0000"/>
                </a:solidFill>
                <a:latin typeface="Times New Roman" panose="02020603050405020304" pitchFamily="18" charset="0"/>
                <a:ea typeface="Times New Roman" panose="02020603050405020304" pitchFamily="18" charset="0"/>
              </a:rPr>
              <a:t> Thesis </a:t>
            </a:r>
            <a:r>
              <a:rPr lang="en-US" sz="2100" dirty="0">
                <a:latin typeface="Times New Roman" panose="02020603050405020304" pitchFamily="18" charset="0"/>
                <a:ea typeface="Times New Roman" panose="02020603050405020304" pitchFamily="18" charset="0"/>
              </a:rPr>
              <a:t>of the Letter: “I exhort (</a:t>
            </a:r>
            <a:r>
              <a:rPr lang="en-US" sz="2100" i="1" dirty="0" err="1">
                <a:latin typeface="Times New Roman" panose="02020603050405020304" pitchFamily="18" charset="0"/>
                <a:ea typeface="Times New Roman" panose="02020603050405020304" pitchFamily="18" charset="0"/>
              </a:rPr>
              <a:t>parakaló</a:t>
            </a:r>
            <a:r>
              <a:rPr lang="en-US" sz="2100" i="1" dirty="0">
                <a:latin typeface="Times New Roman" panose="02020603050405020304" pitchFamily="18" charset="0"/>
                <a:ea typeface="Times New Roman" panose="02020603050405020304" pitchFamily="18" charset="0"/>
              </a:rPr>
              <a:t>, </a:t>
            </a:r>
            <a:r>
              <a:rPr lang="en-US" sz="2100" dirty="0">
                <a:latin typeface="Times New Roman" panose="02020603050405020304" pitchFamily="18" charset="0"/>
                <a:ea typeface="Times New Roman" panose="02020603050405020304" pitchFamily="18" charset="0"/>
              </a:rPr>
              <a:t>παρακα</a:t>
            </a:r>
            <a:r>
              <a:rPr lang="en-US" sz="2100" dirty="0" err="1">
                <a:latin typeface="Times New Roman" panose="02020603050405020304" pitchFamily="18" charset="0"/>
                <a:ea typeface="Times New Roman" panose="02020603050405020304" pitchFamily="18" charset="0"/>
              </a:rPr>
              <a:t>λῶ</a:t>
            </a:r>
            <a:r>
              <a:rPr lang="en-US" sz="2100" dirty="0">
                <a:latin typeface="Times New Roman" panose="02020603050405020304" pitchFamily="18" charset="0"/>
                <a:ea typeface="Times New Roman" panose="02020603050405020304" pitchFamily="18" charset="0"/>
              </a:rPr>
              <a:t>) you brethren (21 times in 1 Corinthians), in the name of Our Lord Jesus Christ, that you all say the same thing and that there be no </a:t>
            </a:r>
            <a:r>
              <a:rPr lang="en-US" sz="2100" i="1" dirty="0">
                <a:solidFill>
                  <a:srgbClr val="FF0000"/>
                </a:solidFill>
                <a:latin typeface="Times New Roman" panose="02020603050405020304" pitchFamily="18" charset="0"/>
                <a:ea typeface="Times New Roman" panose="02020603050405020304" pitchFamily="18" charset="0"/>
              </a:rPr>
              <a:t>divisions</a:t>
            </a:r>
            <a:r>
              <a:rPr lang="en-US" sz="2100" dirty="0">
                <a:latin typeface="Times New Roman" panose="02020603050405020304" pitchFamily="18" charset="0"/>
                <a:ea typeface="Times New Roman" panose="02020603050405020304" pitchFamily="18" charset="0"/>
              </a:rPr>
              <a:t> (</a:t>
            </a:r>
            <a:r>
              <a:rPr lang="en-US" sz="2100" dirty="0" err="1">
                <a:latin typeface="Times New Roman" panose="02020603050405020304" pitchFamily="18" charset="0"/>
                <a:ea typeface="Times New Roman" panose="02020603050405020304" pitchFamily="18" charset="0"/>
              </a:rPr>
              <a:t>σχίσμ</a:t>
            </a:r>
            <a:r>
              <a:rPr lang="en-US" sz="2100" dirty="0">
                <a:latin typeface="Times New Roman" panose="02020603050405020304" pitchFamily="18" charset="0"/>
                <a:ea typeface="Times New Roman" panose="02020603050405020304" pitchFamily="18" charset="0"/>
              </a:rPr>
              <a:t>ατα) among you,” v. 10.</a:t>
            </a:r>
            <a:endParaRPr lang="es-ES" sz="21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11483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Rectangle 1">
            <a:extLst>
              <a:ext uri="{FF2B5EF4-FFF2-40B4-BE49-F238E27FC236}">
                <a16:creationId xmlns:a16="http://schemas.microsoft.com/office/drawing/2014/main" id="{2BB156A5-5970-568D-BFFF-10B4F5901E68}"/>
              </a:ext>
            </a:extLst>
          </p:cNvPr>
          <p:cNvSpPr/>
          <p:nvPr/>
        </p:nvSpPr>
        <p:spPr>
          <a:xfrm>
            <a:off x="175260" y="209145"/>
            <a:ext cx="11841480" cy="5617692"/>
          </a:xfrm>
          <a:prstGeom prst="rect">
            <a:avLst/>
          </a:prstGeom>
        </p:spPr>
        <p:txBody>
          <a:bodyPr wrap="square">
            <a:spAutoFit/>
          </a:bodyPr>
          <a:lstStyle/>
          <a:p>
            <a:pPr>
              <a:lnSpc>
                <a:spcPct val="150000"/>
              </a:lnSpc>
            </a:pPr>
            <a:r>
              <a:rPr lang="es-ES" sz="2200" dirty="0">
                <a:latin typeface="Times New Roman" panose="02020603050405020304" pitchFamily="18" charset="0"/>
                <a:ea typeface="Times New Roman" panose="02020603050405020304" pitchFamily="18" charset="0"/>
              </a:rPr>
              <a:t>	</a:t>
            </a:r>
            <a:r>
              <a:rPr lang="en-US" sz="2200" dirty="0">
                <a:latin typeface="Times New Roman" panose="02020603050405020304" pitchFamily="18" charset="0"/>
                <a:ea typeface="Times New Roman" panose="02020603050405020304" pitchFamily="18" charset="0"/>
              </a:rPr>
              <a:t>In the body of the letter, Paul responds, among other things, to the divisions caused by </a:t>
            </a:r>
            <a:r>
              <a:rPr lang="en-US" sz="2200" dirty="0">
                <a:solidFill>
                  <a:srgbClr val="FF0000"/>
                </a:solidFill>
                <a:latin typeface="Times New Roman" panose="02020603050405020304" pitchFamily="18" charset="0"/>
                <a:ea typeface="Times New Roman" panose="02020603050405020304" pitchFamily="18" charset="0"/>
              </a:rPr>
              <a:t>idol meat</a:t>
            </a:r>
            <a:r>
              <a:rPr lang="en-US" sz="2200" dirty="0">
                <a:latin typeface="Times New Roman" panose="02020603050405020304" pitchFamily="18" charset="0"/>
                <a:ea typeface="Times New Roman" panose="02020603050405020304" pitchFamily="18" charset="0"/>
              </a:rPr>
              <a:t>, i.e., food offerings offered to idols (10:1-11:1). Anticipating the theme of the Lord's Supper (11:17-34), Paul exhorts them:</a:t>
            </a:r>
          </a:p>
          <a:p>
            <a:pPr>
              <a:lnSpc>
                <a:spcPct val="150000"/>
              </a:lnSpc>
            </a:pPr>
            <a:r>
              <a:rPr lang="es-ES" sz="2200" dirty="0">
                <a:latin typeface="Times New Roman" panose="02020603050405020304" pitchFamily="18" charset="0"/>
                <a:ea typeface="Times New Roman" panose="02020603050405020304" pitchFamily="18" charset="0"/>
              </a:rPr>
              <a:t>	</a:t>
            </a:r>
            <a:r>
              <a:rPr lang="en-US" sz="2200" dirty="0">
                <a:latin typeface="Times New Roman" panose="02020603050405020304" pitchFamily="18" charset="0"/>
                <a:ea typeface="Times New Roman" panose="02020603050405020304" pitchFamily="18" charset="0"/>
              </a:rPr>
              <a:t>“Flee from idolatry. I speak to you as to wise men; judge ye what I say: the cup of blessing which we bless, is it not </a:t>
            </a:r>
            <a:r>
              <a:rPr lang="en-US" sz="2200" i="1" dirty="0">
                <a:solidFill>
                  <a:srgbClr val="FF0000"/>
                </a:solidFill>
                <a:latin typeface="Times New Roman" panose="02020603050405020304" pitchFamily="18" charset="0"/>
                <a:ea typeface="Times New Roman" panose="02020603050405020304" pitchFamily="18" charset="0"/>
              </a:rPr>
              <a:t>communion</a:t>
            </a:r>
            <a:r>
              <a:rPr lang="en-US" sz="2200" dirty="0">
                <a:latin typeface="Times New Roman" panose="02020603050405020304" pitchFamily="18" charset="0"/>
                <a:ea typeface="Times New Roman" panose="02020603050405020304" pitchFamily="18" charset="0"/>
              </a:rPr>
              <a:t> (</a:t>
            </a:r>
            <a:r>
              <a:rPr lang="en-US" sz="2200" dirty="0" err="1">
                <a:latin typeface="Times New Roman" panose="02020603050405020304" pitchFamily="18" charset="0"/>
                <a:ea typeface="Times New Roman" panose="02020603050405020304" pitchFamily="18" charset="0"/>
              </a:rPr>
              <a:t>κοινωνί</a:t>
            </a:r>
            <a:r>
              <a:rPr lang="en-US" sz="2200" dirty="0">
                <a:latin typeface="Times New Roman" panose="02020603050405020304" pitchFamily="18" charset="0"/>
                <a:ea typeface="Times New Roman" panose="02020603050405020304" pitchFamily="18" charset="0"/>
              </a:rPr>
              <a:t>α) in the blood of Christ? The bread which we break, is it not </a:t>
            </a:r>
            <a:r>
              <a:rPr lang="en-US" sz="2200" i="1" dirty="0">
                <a:solidFill>
                  <a:srgbClr val="FF0000"/>
                </a:solidFill>
                <a:latin typeface="Times New Roman" panose="02020603050405020304" pitchFamily="18" charset="0"/>
                <a:ea typeface="Times New Roman" panose="02020603050405020304" pitchFamily="18" charset="0"/>
              </a:rPr>
              <a:t>communion</a:t>
            </a:r>
            <a:r>
              <a:rPr lang="en-US" sz="2200" dirty="0">
                <a:latin typeface="Times New Roman" panose="02020603050405020304" pitchFamily="18" charset="0"/>
                <a:ea typeface="Times New Roman" panose="02020603050405020304" pitchFamily="18" charset="0"/>
              </a:rPr>
              <a:t> (</a:t>
            </a:r>
            <a:r>
              <a:rPr lang="en-US" sz="2200" dirty="0" err="1">
                <a:latin typeface="Times New Roman" panose="02020603050405020304" pitchFamily="18" charset="0"/>
                <a:ea typeface="Times New Roman" panose="02020603050405020304" pitchFamily="18" charset="0"/>
              </a:rPr>
              <a:t>κοινωνί</a:t>
            </a:r>
            <a:r>
              <a:rPr lang="en-US" sz="2200" dirty="0">
                <a:latin typeface="Times New Roman" panose="02020603050405020304" pitchFamily="18" charset="0"/>
                <a:ea typeface="Times New Roman" panose="02020603050405020304" pitchFamily="18" charset="0"/>
              </a:rPr>
              <a:t>α) in the </a:t>
            </a:r>
            <a:r>
              <a:rPr lang="en-US" sz="2200" i="1" dirty="0">
                <a:solidFill>
                  <a:srgbClr val="FF0000"/>
                </a:solidFill>
                <a:latin typeface="Times New Roman" panose="02020603050405020304" pitchFamily="18" charset="0"/>
                <a:ea typeface="Times New Roman" panose="02020603050405020304" pitchFamily="18" charset="0"/>
              </a:rPr>
              <a:t>body</a:t>
            </a:r>
            <a:r>
              <a:rPr lang="en-US" sz="2200" dirty="0">
                <a:latin typeface="Times New Roman" panose="02020603050405020304" pitchFamily="18" charset="0"/>
                <a:ea typeface="Times New Roman" panose="02020603050405020304" pitchFamily="18" charset="0"/>
              </a:rPr>
              <a:t> of Christ? Since the </a:t>
            </a:r>
            <a:r>
              <a:rPr lang="en-US" sz="2200" i="1" dirty="0">
                <a:solidFill>
                  <a:srgbClr val="FF0000"/>
                </a:solidFill>
                <a:latin typeface="Times New Roman" panose="02020603050405020304" pitchFamily="18" charset="0"/>
                <a:ea typeface="Times New Roman" panose="02020603050405020304" pitchFamily="18" charset="0"/>
              </a:rPr>
              <a:t>bread is one</a:t>
            </a:r>
            <a:r>
              <a:rPr lang="en-US" sz="2200" dirty="0">
                <a:latin typeface="Times New Roman" panose="02020603050405020304" pitchFamily="18" charset="0"/>
                <a:ea typeface="Times New Roman" panose="02020603050405020304" pitchFamily="18" charset="0"/>
              </a:rPr>
              <a:t>, we who are many </a:t>
            </a:r>
            <a:r>
              <a:rPr lang="en-US" sz="2200" dirty="0">
                <a:solidFill>
                  <a:srgbClr val="FF0000"/>
                </a:solidFill>
                <a:latin typeface="Times New Roman" panose="02020603050405020304" pitchFamily="18" charset="0"/>
                <a:ea typeface="Times New Roman" panose="02020603050405020304" pitchFamily="18" charset="0"/>
              </a:rPr>
              <a:t>are </a:t>
            </a:r>
            <a:r>
              <a:rPr lang="en-US" sz="2200" i="1" dirty="0">
                <a:solidFill>
                  <a:srgbClr val="FF0000"/>
                </a:solidFill>
                <a:latin typeface="Times New Roman" panose="02020603050405020304" pitchFamily="18" charset="0"/>
                <a:ea typeface="Times New Roman" panose="02020603050405020304" pitchFamily="18" charset="0"/>
              </a:rPr>
              <a:t>one body </a:t>
            </a:r>
            <a:r>
              <a:rPr lang="en-US" sz="2200" dirty="0">
                <a:latin typeface="Times New Roman" panose="02020603050405020304" pitchFamily="18" charset="0"/>
                <a:ea typeface="Times New Roman" panose="02020603050405020304" pitchFamily="18" charset="0"/>
              </a:rPr>
              <a:t>(</a:t>
            </a:r>
            <a:r>
              <a:rPr lang="en-US" sz="2200" dirty="0" err="1">
                <a:latin typeface="Times New Roman" panose="02020603050405020304" pitchFamily="18" charset="0"/>
                <a:ea typeface="Times New Roman" panose="02020603050405020304" pitchFamily="18" charset="0"/>
              </a:rPr>
              <a:t>ἓν</a:t>
            </a:r>
            <a:r>
              <a:rPr lang="en-US" sz="2200" dirty="0">
                <a:latin typeface="Times New Roman" panose="02020603050405020304" pitchFamily="18" charset="0"/>
                <a:ea typeface="Times New Roman" panose="02020603050405020304" pitchFamily="18" charset="0"/>
              </a:rPr>
              <a:t> </a:t>
            </a:r>
            <a:r>
              <a:rPr lang="en-US" sz="2200" dirty="0" err="1">
                <a:latin typeface="Times New Roman" panose="02020603050405020304" pitchFamily="18" charset="0"/>
                <a:ea typeface="Times New Roman" panose="02020603050405020304" pitchFamily="18" charset="0"/>
              </a:rPr>
              <a:t>σῶμ</a:t>
            </a:r>
            <a:r>
              <a:rPr lang="en-US" sz="2200" dirty="0">
                <a:latin typeface="Times New Roman" panose="02020603050405020304" pitchFamily="18" charset="0"/>
                <a:ea typeface="Times New Roman" panose="02020603050405020304" pitchFamily="18" charset="0"/>
              </a:rPr>
              <a:t>α); for we all partake (μετέχομεν) of the one bread,” 10:14-17.</a:t>
            </a:r>
          </a:p>
          <a:p>
            <a:pPr>
              <a:lnSpc>
                <a:spcPct val="150000"/>
              </a:lnSpc>
            </a:pPr>
            <a:endParaRPr lang="en-US" sz="2200" dirty="0">
              <a:latin typeface="Times New Roman" panose="02020603050405020304" pitchFamily="18" charset="0"/>
              <a:ea typeface="Times New Roman" panose="02020603050405020304" pitchFamily="18" charset="0"/>
            </a:endParaRPr>
          </a:p>
          <a:p>
            <a:pPr>
              <a:lnSpc>
                <a:spcPct val="150000"/>
              </a:lnSpc>
            </a:pPr>
            <a:r>
              <a:rPr lang="es-ES" sz="2200" dirty="0">
                <a:latin typeface="Times New Roman" panose="02020603050405020304" pitchFamily="18" charset="0"/>
                <a:ea typeface="Times New Roman" panose="02020603050405020304" pitchFamily="18" charset="0"/>
              </a:rPr>
              <a:t>	</a:t>
            </a:r>
            <a:r>
              <a:rPr lang="en-US" sz="2200" dirty="0">
                <a:latin typeface="Times New Roman" panose="02020603050405020304" pitchFamily="18" charset="0"/>
                <a:ea typeface="Times New Roman" panose="02020603050405020304" pitchFamily="18" charset="0"/>
              </a:rPr>
              <a:t> Paul categorically concludes that precisely because of this, “They cannot drink the cup of the Lord and the cup of demons; they cannot </a:t>
            </a:r>
            <a:r>
              <a:rPr lang="en-US" sz="2200" i="1" dirty="0">
                <a:solidFill>
                  <a:srgbClr val="FF0000"/>
                </a:solidFill>
                <a:latin typeface="Times New Roman" panose="02020603050405020304" pitchFamily="18" charset="0"/>
                <a:ea typeface="Times New Roman" panose="02020603050405020304" pitchFamily="18" charset="0"/>
              </a:rPr>
              <a:t>partake</a:t>
            </a:r>
            <a:r>
              <a:rPr lang="en-US" sz="2200" dirty="0">
                <a:latin typeface="Times New Roman" panose="02020603050405020304" pitchFamily="18" charset="0"/>
                <a:ea typeface="Times New Roman" panose="02020603050405020304" pitchFamily="18" charset="0"/>
              </a:rPr>
              <a:t> (</a:t>
            </a:r>
            <a:r>
              <a:rPr lang="en-US" sz="2200" dirty="0" err="1">
                <a:latin typeface="Times New Roman" panose="02020603050405020304" pitchFamily="18" charset="0"/>
                <a:ea typeface="Times New Roman" panose="02020603050405020304" pitchFamily="18" charset="0"/>
              </a:rPr>
              <a:t>μετέχειν</a:t>
            </a:r>
            <a:r>
              <a:rPr lang="en-US" sz="2200" dirty="0">
                <a:latin typeface="Times New Roman" panose="02020603050405020304" pitchFamily="18" charset="0"/>
                <a:ea typeface="Times New Roman" panose="02020603050405020304" pitchFamily="18" charset="0"/>
              </a:rPr>
              <a:t>, cf. v. 17) of the table of the Lord and the table of demons, Or shall we provoke the Lord to jealousy? Are we stronger than He?” 10:21-22.</a:t>
            </a:r>
            <a:endParaRPr lang="es-ES" sz="2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63280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Rectangle 1">
            <a:extLst>
              <a:ext uri="{FF2B5EF4-FFF2-40B4-BE49-F238E27FC236}">
                <a16:creationId xmlns:a16="http://schemas.microsoft.com/office/drawing/2014/main" id="{ABAE2F67-F8F5-D2DA-60AF-10356357D66A}"/>
              </a:ext>
            </a:extLst>
          </p:cNvPr>
          <p:cNvSpPr/>
          <p:nvPr/>
        </p:nvSpPr>
        <p:spPr>
          <a:xfrm>
            <a:off x="175260" y="530909"/>
            <a:ext cx="11841480" cy="4062779"/>
          </a:xfrm>
          <a:prstGeom prst="rect">
            <a:avLst/>
          </a:prstGeom>
        </p:spPr>
        <p:txBody>
          <a:bodyPr wrap="square">
            <a:spAutoFit/>
          </a:bodyPr>
          <a:lstStyle/>
          <a:p>
            <a:pPr algn="just">
              <a:lnSpc>
                <a:spcPct val="150000"/>
              </a:lnSpc>
            </a:pPr>
            <a:r>
              <a:rPr lang="es-ES" sz="2500" dirty="0">
                <a:latin typeface="Times New Roman" panose="02020603050405020304" pitchFamily="18" charset="0"/>
                <a:ea typeface="Times New Roman" panose="02020603050405020304" pitchFamily="18" charset="0"/>
              </a:rPr>
              <a:t>	</a:t>
            </a:r>
            <a:r>
              <a:rPr lang="en-US" sz="2500" dirty="0">
                <a:latin typeface="Times New Roman" panose="02020603050405020304" pitchFamily="18" charset="0"/>
                <a:ea typeface="Times New Roman" panose="02020603050405020304" pitchFamily="18" charset="0"/>
              </a:rPr>
              <a:t>Then Paul responds to problems related to the </a:t>
            </a:r>
            <a:r>
              <a:rPr lang="en-US" sz="2500" dirty="0">
                <a:solidFill>
                  <a:srgbClr val="FF0000"/>
                </a:solidFill>
                <a:latin typeface="Times New Roman" panose="02020603050405020304" pitchFamily="18" charset="0"/>
                <a:ea typeface="Times New Roman" panose="02020603050405020304" pitchFamily="18" charset="0"/>
              </a:rPr>
              <a:t>Community Assemblies</a:t>
            </a:r>
            <a:r>
              <a:rPr lang="en-US" sz="2500" dirty="0">
                <a:latin typeface="Times New Roman" panose="02020603050405020304" pitchFamily="18" charset="0"/>
                <a:ea typeface="Times New Roman" panose="02020603050405020304" pitchFamily="18" charset="0"/>
              </a:rPr>
              <a:t>, 11:2-14:40, among them The Lord's Supper, 11:17-34, and on the spiritual gifts, 12:1-14:40.</a:t>
            </a:r>
          </a:p>
          <a:p>
            <a:pPr algn="just">
              <a:lnSpc>
                <a:spcPct val="150000"/>
              </a:lnSpc>
            </a:pPr>
            <a:r>
              <a:rPr lang="es-ES" sz="2500" dirty="0">
                <a:latin typeface="Times New Roman" panose="02020603050405020304" pitchFamily="18" charset="0"/>
                <a:ea typeface="Times New Roman" panose="02020603050405020304" pitchFamily="18" charset="0"/>
              </a:rPr>
              <a:t>	</a:t>
            </a:r>
            <a:r>
              <a:rPr lang="en-US" sz="2500" dirty="0">
                <a:latin typeface="Times New Roman" panose="02020603050405020304" pitchFamily="18" charset="0"/>
                <a:ea typeface="Times New Roman" panose="02020603050405020304" pitchFamily="18" charset="0"/>
              </a:rPr>
              <a:t> Paul criticizes the Christians in Corinth for the way they celebrated the Lord's Supper: “</a:t>
            </a:r>
            <a:r>
              <a:rPr lang="en-US" sz="2500" dirty="0">
                <a:solidFill>
                  <a:srgbClr val="FF0000"/>
                </a:solidFill>
                <a:latin typeface="Times New Roman" panose="02020603050405020304" pitchFamily="18" charset="0"/>
                <a:ea typeface="Times New Roman" panose="02020603050405020304" pitchFamily="18" charset="0"/>
              </a:rPr>
              <a:t>I do not </a:t>
            </a:r>
            <a:r>
              <a:rPr lang="en-US" sz="2500" i="1" dirty="0">
                <a:solidFill>
                  <a:srgbClr val="FF0000"/>
                </a:solidFill>
                <a:latin typeface="Times New Roman" panose="02020603050405020304" pitchFamily="18" charset="0"/>
                <a:ea typeface="Times New Roman" panose="02020603050405020304" pitchFamily="18" charset="0"/>
              </a:rPr>
              <a:t>praise them</a:t>
            </a:r>
            <a:r>
              <a:rPr lang="en-US" sz="2500" dirty="0">
                <a:latin typeface="Times New Roman" panose="02020603050405020304" pitchFamily="18" charset="0"/>
                <a:ea typeface="Times New Roman" panose="02020603050405020304" pitchFamily="18" charset="0"/>
              </a:rPr>
              <a:t>...(</a:t>
            </a:r>
            <a:r>
              <a:rPr lang="en-US" sz="2500" dirty="0" err="1">
                <a:latin typeface="Times New Roman" panose="02020603050405020304" pitchFamily="18" charset="0"/>
                <a:ea typeface="Times New Roman" panose="02020603050405020304" pitchFamily="18" charset="0"/>
              </a:rPr>
              <a:t>ἐν</a:t>
            </a:r>
            <a:r>
              <a:rPr lang="en-US" sz="2500" dirty="0">
                <a:latin typeface="Times New Roman" panose="02020603050405020304" pitchFamily="18" charset="0"/>
                <a:ea typeface="Times New Roman" panose="02020603050405020304" pitchFamily="18" charset="0"/>
              </a:rPr>
              <a:t> </a:t>
            </a:r>
            <a:r>
              <a:rPr lang="en-US" sz="2500" dirty="0" err="1">
                <a:latin typeface="Times New Roman" panose="02020603050405020304" pitchFamily="18" charset="0"/>
                <a:ea typeface="Times New Roman" panose="02020603050405020304" pitchFamily="18" charset="0"/>
              </a:rPr>
              <a:t>τούτῳ</a:t>
            </a:r>
            <a:r>
              <a:rPr lang="en-US" sz="2500" dirty="0">
                <a:latin typeface="Times New Roman" panose="02020603050405020304" pitchFamily="18" charset="0"/>
                <a:ea typeface="Times New Roman" panose="02020603050405020304" pitchFamily="18" charset="0"/>
              </a:rPr>
              <a:t> </a:t>
            </a:r>
            <a:r>
              <a:rPr lang="en-US" sz="2500" dirty="0" err="1">
                <a:latin typeface="Times New Roman" panose="02020603050405020304" pitchFamily="18" charset="0"/>
                <a:ea typeface="Times New Roman" panose="02020603050405020304" pitchFamily="18" charset="0"/>
              </a:rPr>
              <a:t>οὐκ</a:t>
            </a:r>
            <a:r>
              <a:rPr lang="en-US" sz="2500" dirty="0">
                <a:latin typeface="Times New Roman" panose="02020603050405020304" pitchFamily="18" charset="0"/>
                <a:ea typeface="Times New Roman" panose="02020603050405020304" pitchFamily="18" charset="0"/>
              </a:rPr>
              <a:t> ἐπα</a:t>
            </a:r>
            <a:r>
              <a:rPr lang="en-US" sz="2500" dirty="0" err="1">
                <a:latin typeface="Times New Roman" panose="02020603050405020304" pitchFamily="18" charset="0"/>
                <a:ea typeface="Times New Roman" panose="02020603050405020304" pitchFamily="18" charset="0"/>
              </a:rPr>
              <a:t>ινῶ</a:t>
            </a:r>
            <a:r>
              <a:rPr lang="en-US" sz="2500" dirty="0">
                <a:latin typeface="Times New Roman" panose="02020603050405020304" pitchFamily="18" charset="0"/>
                <a:ea typeface="Times New Roman" panose="02020603050405020304" pitchFamily="18" charset="0"/>
              </a:rPr>
              <a:t>)” 11,17.22 (cf. 11,2), since in coming together as the Church to celebrate the Lord's Supper there are </a:t>
            </a:r>
            <a:r>
              <a:rPr lang="en-US" sz="2500" i="1" dirty="0">
                <a:solidFill>
                  <a:srgbClr val="FF0000"/>
                </a:solidFill>
                <a:latin typeface="Times New Roman" panose="02020603050405020304" pitchFamily="18" charset="0"/>
                <a:ea typeface="Times New Roman" panose="02020603050405020304" pitchFamily="18" charset="0"/>
              </a:rPr>
              <a:t>divisions</a:t>
            </a:r>
            <a:r>
              <a:rPr lang="en-US" sz="2500" dirty="0">
                <a:latin typeface="Times New Roman" panose="02020603050405020304" pitchFamily="18" charset="0"/>
                <a:ea typeface="Times New Roman" panose="02020603050405020304" pitchFamily="18" charset="0"/>
              </a:rPr>
              <a:t> (</a:t>
            </a:r>
            <a:r>
              <a:rPr lang="en-US" sz="2500" dirty="0" err="1">
                <a:latin typeface="Times New Roman" panose="02020603050405020304" pitchFamily="18" charset="0"/>
                <a:ea typeface="Times New Roman" panose="02020603050405020304" pitchFamily="18" charset="0"/>
              </a:rPr>
              <a:t>σχίσμ</a:t>
            </a:r>
            <a:r>
              <a:rPr lang="en-US" sz="2500" dirty="0">
                <a:latin typeface="Times New Roman" panose="02020603050405020304" pitchFamily="18" charset="0"/>
                <a:ea typeface="Times New Roman" panose="02020603050405020304" pitchFamily="18" charset="0"/>
              </a:rPr>
              <a:t>ατα) between factions and parties (cf. 1,10), exacerbating socio-economic divisions: while some eat and get drunk, others go hungry (11,17-22).</a:t>
            </a:r>
            <a:endParaRPr lang="es-ES" sz="25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93588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Rectangle 1">
            <a:extLst>
              <a:ext uri="{FF2B5EF4-FFF2-40B4-BE49-F238E27FC236}">
                <a16:creationId xmlns:a16="http://schemas.microsoft.com/office/drawing/2014/main" id="{0CFDC68F-8416-BEA7-AF94-F2DBCACE5C59}"/>
              </a:ext>
            </a:extLst>
          </p:cNvPr>
          <p:cNvSpPr/>
          <p:nvPr/>
        </p:nvSpPr>
        <p:spPr>
          <a:xfrm>
            <a:off x="175260" y="209145"/>
            <a:ext cx="11841480" cy="5565947"/>
          </a:xfrm>
          <a:prstGeom prst="rect">
            <a:avLst/>
          </a:prstGeom>
        </p:spPr>
        <p:txBody>
          <a:bodyPr wrap="square">
            <a:spAutoFit/>
          </a:bodyPr>
          <a:lstStyle/>
          <a:p>
            <a:pPr lvl="1" algn="just">
              <a:lnSpc>
                <a:spcPct val="150000"/>
              </a:lnSpc>
            </a:pPr>
            <a:r>
              <a:rPr lang="es-ES" sz="2400" dirty="0">
                <a:latin typeface="Times New Roman" panose="02020603050405020304" pitchFamily="18" charset="0"/>
                <a:ea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rPr>
              <a:t>Appealing to the </a:t>
            </a:r>
            <a:r>
              <a:rPr lang="en-US" sz="2400" i="1" dirty="0">
                <a:solidFill>
                  <a:srgbClr val="FF0000"/>
                </a:solidFill>
                <a:latin typeface="Times New Roman" panose="02020603050405020304" pitchFamily="18" charset="0"/>
                <a:ea typeface="Times New Roman" panose="02020603050405020304" pitchFamily="18" charset="0"/>
              </a:rPr>
              <a:t>tradition</a:t>
            </a:r>
            <a:r>
              <a:rPr lang="en-US" sz="2400" dirty="0">
                <a:latin typeface="Times New Roman" panose="02020603050405020304" pitchFamily="18" charset="0"/>
                <a:ea typeface="Times New Roman" panose="02020603050405020304" pitchFamily="18" charset="0"/>
              </a:rPr>
              <a:t> received and handed down (11:23; 15:1), Paul describes and enunciates the formula of the supper of the Lord Jesus (cf. Lk 22:19; Mk 14:22-24; and Mt 26:26-28). Following the Jewish tradition at Passover of giving thanks by recalling the wonders of God through the </a:t>
            </a:r>
            <a:r>
              <a:rPr lang="en-US" sz="2400" dirty="0">
                <a:solidFill>
                  <a:srgbClr val="FF0000"/>
                </a:solidFill>
                <a:latin typeface="Times New Roman" panose="02020603050405020304" pitchFamily="18" charset="0"/>
                <a:ea typeface="Times New Roman" panose="02020603050405020304" pitchFamily="18" charset="0"/>
              </a:rPr>
              <a:t>reading of Scripture</a:t>
            </a:r>
            <a:r>
              <a:rPr lang="en-US" sz="2400" dirty="0">
                <a:latin typeface="Times New Roman" panose="02020603050405020304" pitchFamily="18" charset="0"/>
                <a:ea typeface="Times New Roman" panose="02020603050405020304" pitchFamily="18" charset="0"/>
              </a:rPr>
              <a:t>, after </a:t>
            </a:r>
            <a:r>
              <a:rPr lang="en-US" sz="2400" i="1" dirty="0">
                <a:solidFill>
                  <a:srgbClr val="FF0000"/>
                </a:solidFill>
                <a:latin typeface="Times New Roman" panose="02020603050405020304" pitchFamily="18" charset="0"/>
                <a:ea typeface="Times New Roman" panose="02020603050405020304" pitchFamily="18" charset="0"/>
              </a:rPr>
              <a:t>giving thanks </a:t>
            </a:r>
            <a:r>
              <a:rPr lang="en-US" sz="2400" dirty="0">
                <a:latin typeface="Times New Roman" panose="02020603050405020304" pitchFamily="18" charset="0"/>
                <a:ea typeface="Times New Roman" panose="02020603050405020304" pitchFamily="18" charset="0"/>
              </a:rPr>
              <a:t>(</a:t>
            </a:r>
            <a:r>
              <a:rPr lang="en-US" sz="2400" dirty="0" err="1">
                <a:latin typeface="Times New Roman" panose="02020603050405020304" pitchFamily="18" charset="0"/>
                <a:ea typeface="Times New Roman" panose="02020603050405020304" pitchFamily="18" charset="0"/>
              </a:rPr>
              <a:t>εὐχ</a:t>
            </a:r>
            <a:r>
              <a:rPr lang="en-US" sz="2400" dirty="0">
                <a:latin typeface="Times New Roman" panose="02020603050405020304" pitchFamily="18" charset="0"/>
                <a:ea typeface="Times New Roman" panose="02020603050405020304" pitchFamily="18" charset="0"/>
              </a:rPr>
              <a:t>αριστήσας) Jesus pronounced the words over the bread, “This is my </a:t>
            </a:r>
            <a:r>
              <a:rPr lang="en-US" sz="2400" i="1" dirty="0">
                <a:solidFill>
                  <a:srgbClr val="FF0000"/>
                </a:solidFill>
                <a:latin typeface="Times New Roman" panose="02020603050405020304" pitchFamily="18" charset="0"/>
                <a:ea typeface="Times New Roman" panose="02020603050405020304" pitchFamily="18" charset="0"/>
              </a:rPr>
              <a:t>body</a:t>
            </a:r>
            <a:r>
              <a:rPr lang="en-US" sz="2400" dirty="0">
                <a:latin typeface="Times New Roman" panose="02020603050405020304" pitchFamily="18" charset="0"/>
                <a:ea typeface="Times New Roman" panose="02020603050405020304" pitchFamily="18" charset="0"/>
              </a:rPr>
              <a:t> (</a:t>
            </a:r>
            <a:r>
              <a:rPr lang="en-US" sz="2400" dirty="0">
                <a:solidFill>
                  <a:srgbClr val="FF0000"/>
                </a:solidFill>
                <a:latin typeface="Times New Roman" panose="02020603050405020304" pitchFamily="18" charset="0"/>
                <a:ea typeface="Times New Roman" panose="02020603050405020304" pitchFamily="18" charset="0"/>
              </a:rPr>
              <a:t>σῶμα</a:t>
            </a:r>
            <a:r>
              <a:rPr lang="en-US" sz="2400" dirty="0">
                <a:latin typeface="Times New Roman" panose="02020603050405020304" pitchFamily="18" charset="0"/>
                <a:ea typeface="Times New Roman" panose="02020603050405020304" pitchFamily="18" charset="0"/>
              </a:rPr>
              <a:t>) which is for you; do this </a:t>
            </a:r>
            <a:r>
              <a:rPr lang="en-US" sz="2400" i="1" dirty="0">
                <a:solidFill>
                  <a:srgbClr val="FF0000"/>
                </a:solidFill>
                <a:latin typeface="Times New Roman" panose="02020603050405020304" pitchFamily="18" charset="0"/>
                <a:ea typeface="Times New Roman" panose="02020603050405020304" pitchFamily="18" charset="0"/>
              </a:rPr>
              <a:t>in remembrance of me </a:t>
            </a:r>
            <a:r>
              <a:rPr lang="en-US" sz="2400" dirty="0">
                <a:latin typeface="Times New Roman" panose="02020603050405020304" pitchFamily="18" charset="0"/>
                <a:ea typeface="Times New Roman" panose="02020603050405020304" pitchFamily="18" charset="0"/>
              </a:rPr>
              <a:t>(ἐμὴν ἀνάμνησιν);” </a:t>
            </a:r>
          </a:p>
          <a:p>
            <a:pPr lvl="1" algn="just">
              <a:lnSpc>
                <a:spcPct val="150000"/>
              </a:lnSpc>
            </a:pPr>
            <a:r>
              <a:rPr lang="es-ES" sz="2400" dirty="0">
                <a:latin typeface="Times New Roman" panose="02020603050405020304" pitchFamily="18" charset="0"/>
                <a:ea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rPr>
              <a:t>Then over the cup, “This cup is the new covenant (ἡ κα</a:t>
            </a:r>
            <a:r>
              <a:rPr lang="en-US" sz="2400" dirty="0" err="1">
                <a:latin typeface="Times New Roman" panose="02020603050405020304" pitchFamily="18" charset="0"/>
                <a:ea typeface="Times New Roman" panose="02020603050405020304" pitchFamily="18" charset="0"/>
              </a:rPr>
              <a:t>ινὴ</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δι</a:t>
            </a:r>
            <a:r>
              <a:rPr lang="en-US" sz="2400" dirty="0">
                <a:latin typeface="Times New Roman" panose="02020603050405020304" pitchFamily="18" charset="0"/>
                <a:ea typeface="Times New Roman" panose="02020603050405020304" pitchFamily="18" charset="0"/>
              </a:rPr>
              <a:t>αθήκη) in my blood; do this as often as you drink it </a:t>
            </a:r>
            <a:r>
              <a:rPr lang="en-US" sz="2400" i="1" dirty="0">
                <a:solidFill>
                  <a:srgbClr val="FF0000"/>
                </a:solidFill>
                <a:latin typeface="Times New Roman" panose="02020603050405020304" pitchFamily="18" charset="0"/>
                <a:ea typeface="Times New Roman" panose="02020603050405020304" pitchFamily="18" charset="0"/>
              </a:rPr>
              <a:t>in remembrance of me </a:t>
            </a:r>
            <a:r>
              <a:rPr lang="en-US" sz="2400" dirty="0">
                <a:latin typeface="Times New Roman" panose="02020603050405020304" pitchFamily="18" charset="0"/>
                <a:ea typeface="Times New Roman" panose="02020603050405020304" pitchFamily="18" charset="0"/>
              </a:rPr>
              <a:t>(ἐμὴν ἀνάμνησιν).</a:t>
            </a:r>
          </a:p>
          <a:p>
            <a:pPr lvl="1" algn="just">
              <a:lnSpc>
                <a:spcPct val="150000"/>
              </a:lnSpc>
            </a:pPr>
            <a:r>
              <a:rPr lang="es-ES" sz="2400" dirty="0">
                <a:latin typeface="Times New Roman" panose="02020603050405020304" pitchFamily="18" charset="0"/>
                <a:ea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rPr>
              <a:t> Paul adds the </a:t>
            </a:r>
            <a:r>
              <a:rPr lang="en-US" sz="2400" dirty="0">
                <a:solidFill>
                  <a:srgbClr val="FF0000"/>
                </a:solidFill>
                <a:latin typeface="Times New Roman" panose="02020603050405020304" pitchFamily="18" charset="0"/>
                <a:ea typeface="Times New Roman" panose="02020603050405020304" pitchFamily="18" charset="0"/>
              </a:rPr>
              <a:t>eschatological dimension </a:t>
            </a:r>
            <a:r>
              <a:rPr lang="en-US" sz="2400" dirty="0">
                <a:latin typeface="Times New Roman" panose="02020603050405020304" pitchFamily="18" charset="0"/>
                <a:ea typeface="Times New Roman" panose="02020603050405020304" pitchFamily="18" charset="0"/>
              </a:rPr>
              <a:t>of the Lord's Supper, “For as often as you eat this bread and drink this cup, you proclaim the Lord's death until he comes,” 11:23-26.</a:t>
            </a:r>
            <a:endParaRPr lang="es-E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77757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Rectangle 1">
            <a:extLst>
              <a:ext uri="{FF2B5EF4-FFF2-40B4-BE49-F238E27FC236}">
                <a16:creationId xmlns:a16="http://schemas.microsoft.com/office/drawing/2014/main" id="{5DE1A1B6-45FF-6CDA-24D0-69003E7C8A8B}"/>
              </a:ext>
            </a:extLst>
          </p:cNvPr>
          <p:cNvSpPr/>
          <p:nvPr/>
        </p:nvSpPr>
        <p:spPr>
          <a:xfrm>
            <a:off x="175260" y="117869"/>
            <a:ext cx="11841480" cy="6119945"/>
          </a:xfrm>
          <a:prstGeom prst="rect">
            <a:avLst/>
          </a:prstGeom>
        </p:spPr>
        <p:txBody>
          <a:bodyPr wrap="square">
            <a:spAutoFit/>
          </a:bodyPr>
          <a:lstStyle/>
          <a:p>
            <a:pPr lvl="1" algn="just">
              <a:lnSpc>
                <a:spcPct val="150000"/>
              </a:lnSpc>
            </a:pPr>
            <a:r>
              <a:rPr lang="es-ES" sz="2400" dirty="0">
                <a:latin typeface="Times New Roman" panose="02020603050405020304" pitchFamily="18" charset="0"/>
                <a:ea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rPr>
              <a:t>Finally, Paul draws some </a:t>
            </a:r>
            <a:r>
              <a:rPr lang="en-US" sz="2400" i="1" dirty="0">
                <a:solidFill>
                  <a:srgbClr val="FF0000"/>
                </a:solidFill>
                <a:latin typeface="Times New Roman" panose="02020603050405020304" pitchFamily="18" charset="0"/>
                <a:ea typeface="Times New Roman" panose="02020603050405020304" pitchFamily="18" charset="0"/>
              </a:rPr>
              <a:t>ethical and social conclusions </a:t>
            </a:r>
            <a:r>
              <a:rPr lang="en-US" sz="2400" dirty="0">
                <a:latin typeface="Times New Roman" panose="02020603050405020304" pitchFamily="18" charset="0"/>
                <a:ea typeface="Times New Roman" panose="02020603050405020304" pitchFamily="18" charset="0"/>
              </a:rPr>
              <a:t>from the meaning of the celebration of the Lord's Supper, inviting them to examine and judge themselves, so that “when you come together to eat, wait for one another. If anyone is hungry, let him eat at home, so that you will not come together for judgment. The rest I will settle when I come,” 11:27-34.</a:t>
            </a:r>
          </a:p>
          <a:p>
            <a:pPr lvl="1" algn="just">
              <a:lnSpc>
                <a:spcPct val="150000"/>
              </a:lnSpc>
            </a:pPr>
            <a:r>
              <a:rPr lang="es-ES" sz="2400" dirty="0">
                <a:latin typeface="Times New Roman" panose="02020603050405020304" pitchFamily="18" charset="0"/>
                <a:ea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rPr>
              <a:t> While this command indicates especially the command to perform that liturgical gesture, the commemoration of the Lord's Supper, the command also indicates the existential gesture of taking-sharing-sharing after the example of Jesus, that is, the Lord's Supper implies imitating the life of Jesus who gives himself for us, for others. Hence the strong connection that Paul makes between the Lord's Supper and the banquets among Christians that demand </a:t>
            </a:r>
            <a:r>
              <a:rPr lang="en-US" sz="2400" i="1" dirty="0">
                <a:latin typeface="Times New Roman" panose="02020603050405020304" pitchFamily="18" charset="0"/>
                <a:ea typeface="Times New Roman" panose="02020603050405020304" pitchFamily="18" charset="0"/>
              </a:rPr>
              <a:t>koinonia</a:t>
            </a:r>
            <a:r>
              <a:rPr lang="en-US" sz="2400" dirty="0">
                <a:latin typeface="Times New Roman" panose="02020603050405020304" pitchFamily="18" charset="0"/>
                <a:ea typeface="Times New Roman" panose="02020603050405020304" pitchFamily="18" charset="0"/>
              </a:rPr>
              <a:t>, i.e. communion and solidarity.</a:t>
            </a:r>
            <a:endParaRPr lang="es-E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90134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Rectangle 1">
            <a:extLst>
              <a:ext uri="{FF2B5EF4-FFF2-40B4-BE49-F238E27FC236}">
                <a16:creationId xmlns:a16="http://schemas.microsoft.com/office/drawing/2014/main" id="{889B806C-653C-6B0A-D3AA-5448908B4CA0}"/>
              </a:ext>
            </a:extLst>
          </p:cNvPr>
          <p:cNvSpPr/>
          <p:nvPr/>
        </p:nvSpPr>
        <p:spPr>
          <a:xfrm>
            <a:off x="175260" y="270671"/>
            <a:ext cx="11841480" cy="6633354"/>
          </a:xfrm>
          <a:prstGeom prst="rect">
            <a:avLst/>
          </a:prstGeom>
        </p:spPr>
        <p:txBody>
          <a:bodyPr wrap="square">
            <a:spAutoFit/>
          </a:bodyPr>
          <a:lstStyle/>
          <a:p>
            <a:pPr lvl="1" algn="just">
              <a:lnSpc>
                <a:spcPct val="150000"/>
              </a:lnSpc>
            </a:pPr>
            <a:r>
              <a:rPr lang="en-US" sz="2200" dirty="0">
                <a:latin typeface="Times New Roman" panose="02020603050405020304" pitchFamily="18" charset="0"/>
                <a:ea typeface="Times New Roman" panose="02020603050405020304" pitchFamily="18" charset="0"/>
              </a:rPr>
              <a:t>Finally, in the section on spiritual gifts (12:1-14:40), Paul exhorts them not to be a cause of divisions in the </a:t>
            </a:r>
            <a:r>
              <a:rPr lang="en-US" sz="2200" dirty="0">
                <a:solidFill>
                  <a:srgbClr val="FF0000"/>
                </a:solidFill>
                <a:latin typeface="Times New Roman" panose="02020603050405020304" pitchFamily="18" charset="0"/>
                <a:ea typeface="Times New Roman" panose="02020603050405020304" pitchFamily="18" charset="0"/>
              </a:rPr>
              <a:t>Church, the </a:t>
            </a:r>
            <a:r>
              <a:rPr lang="en-US" sz="2200" i="1" dirty="0">
                <a:solidFill>
                  <a:srgbClr val="FF0000"/>
                </a:solidFill>
                <a:latin typeface="Times New Roman" panose="02020603050405020304" pitchFamily="18" charset="0"/>
                <a:ea typeface="Times New Roman" panose="02020603050405020304" pitchFamily="18" charset="0"/>
              </a:rPr>
              <a:t>body</a:t>
            </a:r>
            <a:r>
              <a:rPr lang="en-US" sz="2200" dirty="0">
                <a:solidFill>
                  <a:srgbClr val="FF0000"/>
                </a:solidFill>
                <a:latin typeface="Times New Roman" panose="02020603050405020304" pitchFamily="18" charset="0"/>
                <a:ea typeface="Times New Roman" panose="02020603050405020304" pitchFamily="18" charset="0"/>
              </a:rPr>
              <a:t> of Christ (12:12-31).</a:t>
            </a:r>
          </a:p>
          <a:p>
            <a:pPr lvl="1" algn="just">
              <a:lnSpc>
                <a:spcPct val="150000"/>
              </a:lnSpc>
            </a:pPr>
            <a:r>
              <a:rPr lang="es-ES" sz="2200" dirty="0">
                <a:latin typeface="Times New Roman" panose="02020603050405020304" pitchFamily="18" charset="0"/>
                <a:ea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“For just as the </a:t>
            </a:r>
            <a:r>
              <a:rPr lang="en-US" sz="2200" i="1" dirty="0">
                <a:solidFill>
                  <a:srgbClr val="FF0000"/>
                </a:solidFill>
                <a:latin typeface="Times New Roman" panose="02020603050405020304" pitchFamily="18" charset="0"/>
                <a:cs typeface="Times New Roman" panose="02020603050405020304" pitchFamily="18" charset="0"/>
              </a:rPr>
              <a:t>body</a:t>
            </a:r>
            <a:r>
              <a:rPr lang="en-US" sz="2200" dirty="0">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σῶμ</a:t>
            </a:r>
            <a:r>
              <a:rPr lang="en-US" sz="2200" dirty="0">
                <a:solidFill>
                  <a:srgbClr val="FF0000"/>
                </a:solidFill>
                <a:latin typeface="Times New Roman" panose="02020603050405020304" pitchFamily="18" charset="0"/>
                <a:cs typeface="Times New Roman" panose="02020603050405020304" pitchFamily="18" charset="0"/>
              </a:rPr>
              <a:t>α</a:t>
            </a:r>
            <a:r>
              <a:rPr lang="en-US" sz="2200" dirty="0">
                <a:latin typeface="Times New Roman" panose="02020603050405020304" pitchFamily="18" charset="0"/>
                <a:cs typeface="Times New Roman" panose="02020603050405020304" pitchFamily="18" charset="0"/>
              </a:rPr>
              <a:t>) is one, and has many members, but all the members of the </a:t>
            </a:r>
            <a:r>
              <a:rPr lang="en-US" sz="2200" i="1" dirty="0">
                <a:solidFill>
                  <a:srgbClr val="FF0000"/>
                </a:solidFill>
                <a:latin typeface="Times New Roman" panose="02020603050405020304" pitchFamily="18" charset="0"/>
                <a:cs typeface="Times New Roman" panose="02020603050405020304" pitchFamily="18" charset="0"/>
              </a:rPr>
              <a:t>body</a:t>
            </a:r>
            <a:r>
              <a:rPr lang="en-US" sz="2200" dirty="0">
                <a:latin typeface="Times New Roman" panose="02020603050405020304" pitchFamily="18" charset="0"/>
                <a:cs typeface="Times New Roman" panose="02020603050405020304" pitchFamily="18" charset="0"/>
              </a:rPr>
              <a:t>, though many, constitute one </a:t>
            </a:r>
            <a:r>
              <a:rPr lang="en-US" sz="2200" i="1" dirty="0">
                <a:solidFill>
                  <a:srgbClr val="FF0000"/>
                </a:solidFill>
                <a:latin typeface="Times New Roman" panose="02020603050405020304" pitchFamily="18" charset="0"/>
                <a:cs typeface="Times New Roman" panose="02020603050405020304" pitchFamily="18" charset="0"/>
              </a:rPr>
              <a:t>body</a:t>
            </a:r>
            <a:r>
              <a:rPr lang="en-US" sz="2200" dirty="0">
                <a:latin typeface="Times New Roman" panose="02020603050405020304" pitchFamily="18" charset="0"/>
                <a:cs typeface="Times New Roman" panose="02020603050405020304" pitchFamily="18" charset="0"/>
              </a:rPr>
              <a:t>, so also is Christ. For by one Spirit we were all </a:t>
            </a:r>
            <a:r>
              <a:rPr lang="en-US" sz="2200" dirty="0">
                <a:solidFill>
                  <a:srgbClr val="FF0000"/>
                </a:solidFill>
                <a:latin typeface="Times New Roman" panose="02020603050405020304" pitchFamily="18" charset="0"/>
                <a:cs typeface="Times New Roman" panose="02020603050405020304" pitchFamily="18" charset="0"/>
              </a:rPr>
              <a:t>baptized</a:t>
            </a:r>
            <a:r>
              <a:rPr lang="en-US" sz="2200" dirty="0">
                <a:latin typeface="Times New Roman" panose="02020603050405020304" pitchFamily="18" charset="0"/>
                <a:cs typeface="Times New Roman" panose="02020603050405020304" pitchFamily="18" charset="0"/>
              </a:rPr>
              <a:t> into one </a:t>
            </a:r>
            <a:r>
              <a:rPr lang="en-US" sz="2200" i="1" dirty="0">
                <a:solidFill>
                  <a:srgbClr val="FF0000"/>
                </a:solidFill>
                <a:latin typeface="Times New Roman" panose="02020603050405020304" pitchFamily="18" charset="0"/>
                <a:cs typeface="Times New Roman" panose="02020603050405020304" pitchFamily="18" charset="0"/>
              </a:rPr>
              <a:t>body</a:t>
            </a:r>
            <a:r>
              <a:rPr lang="en-US" sz="2200" dirty="0">
                <a:latin typeface="Times New Roman" panose="02020603050405020304" pitchFamily="18" charset="0"/>
                <a:cs typeface="Times New Roman" panose="02020603050405020304" pitchFamily="18" charset="0"/>
              </a:rPr>
              <a:t>, whether Jews or Greeks, whether slaves or free, and we were all given to drink of the one Spirit. For the </a:t>
            </a:r>
            <a:r>
              <a:rPr lang="en-US" sz="2200" i="1" dirty="0">
                <a:solidFill>
                  <a:srgbClr val="FF0000"/>
                </a:solidFill>
                <a:latin typeface="Times New Roman" panose="02020603050405020304" pitchFamily="18" charset="0"/>
                <a:cs typeface="Times New Roman" panose="02020603050405020304" pitchFamily="18" charset="0"/>
              </a:rPr>
              <a:t>body</a:t>
            </a:r>
            <a:r>
              <a:rPr lang="en-US" sz="2200" dirty="0">
                <a:latin typeface="Times New Roman" panose="02020603050405020304" pitchFamily="18" charset="0"/>
                <a:cs typeface="Times New Roman" panose="02020603050405020304" pitchFamily="18" charset="0"/>
              </a:rPr>
              <a:t> is not one member, but many. If the foot were to say: Because I am not a hand, I am not part of the </a:t>
            </a:r>
            <a:r>
              <a:rPr lang="en-US" sz="2200" i="1" dirty="0">
                <a:solidFill>
                  <a:srgbClr val="FF0000"/>
                </a:solidFill>
                <a:latin typeface="Times New Roman" panose="02020603050405020304" pitchFamily="18" charset="0"/>
                <a:cs typeface="Times New Roman" panose="02020603050405020304" pitchFamily="18" charset="0"/>
              </a:rPr>
              <a:t>body</a:t>
            </a:r>
            <a:r>
              <a:rPr lang="en-US" sz="2200" dirty="0">
                <a:latin typeface="Times New Roman" panose="02020603050405020304" pitchFamily="18" charset="0"/>
                <a:cs typeface="Times New Roman" panose="02020603050405020304" pitchFamily="18" charset="0"/>
              </a:rPr>
              <a:t>, it does not for that reason cease to be part of the </a:t>
            </a:r>
            <a:r>
              <a:rPr lang="en-US" sz="2200" i="1" dirty="0">
                <a:solidFill>
                  <a:srgbClr val="FF0000"/>
                </a:solidFill>
                <a:latin typeface="Times New Roman" panose="02020603050405020304" pitchFamily="18" charset="0"/>
                <a:cs typeface="Times New Roman" panose="02020603050405020304" pitchFamily="18" charset="0"/>
              </a:rPr>
              <a:t>body</a:t>
            </a:r>
            <a:r>
              <a:rPr lang="en-US" sz="2200" dirty="0">
                <a:latin typeface="Times New Roman" panose="02020603050405020304" pitchFamily="18" charset="0"/>
                <a:cs typeface="Times New Roman" panose="02020603050405020304" pitchFamily="18" charset="0"/>
              </a:rPr>
              <a:t>. And if the ear should say: Because I am not an eye, I am not part of the body, it does not for that reason cease to be part of the </a:t>
            </a:r>
            <a:r>
              <a:rPr lang="en-US" sz="2200" dirty="0">
                <a:solidFill>
                  <a:srgbClr val="FF0000"/>
                </a:solidFill>
                <a:latin typeface="Times New Roman" panose="02020603050405020304" pitchFamily="18" charset="0"/>
                <a:cs typeface="Times New Roman" panose="02020603050405020304" pitchFamily="18" charset="0"/>
              </a:rPr>
              <a:t>body</a:t>
            </a:r>
            <a:r>
              <a:rPr lang="en-US" sz="2200" dirty="0">
                <a:latin typeface="Times New Roman" panose="02020603050405020304" pitchFamily="18" charset="0"/>
                <a:cs typeface="Times New Roman" panose="02020603050405020304" pitchFamily="18" charset="0"/>
              </a:rPr>
              <a:t>. If the whole </a:t>
            </a:r>
            <a:r>
              <a:rPr lang="en-US" sz="2200" i="1" dirty="0">
                <a:solidFill>
                  <a:srgbClr val="FF0000"/>
                </a:solidFill>
                <a:latin typeface="Times New Roman" panose="02020603050405020304" pitchFamily="18" charset="0"/>
                <a:cs typeface="Times New Roman" panose="02020603050405020304" pitchFamily="18" charset="0"/>
              </a:rPr>
              <a:t>body</a:t>
            </a:r>
            <a:r>
              <a:rPr lang="en-US" sz="2200" dirty="0">
                <a:latin typeface="Times New Roman" panose="02020603050405020304" pitchFamily="18" charset="0"/>
                <a:cs typeface="Times New Roman" panose="02020603050405020304" pitchFamily="18" charset="0"/>
              </a:rPr>
              <a:t> were an eye, what would become of hearing? If the whole </a:t>
            </a:r>
            <a:r>
              <a:rPr lang="en-US" sz="2200" i="1" dirty="0">
                <a:solidFill>
                  <a:srgbClr val="FF0000"/>
                </a:solidFill>
                <a:latin typeface="Times New Roman" panose="02020603050405020304" pitchFamily="18" charset="0"/>
                <a:cs typeface="Times New Roman" panose="02020603050405020304" pitchFamily="18" charset="0"/>
              </a:rPr>
              <a:t>body</a:t>
            </a:r>
            <a:r>
              <a:rPr lang="en-US" sz="2200" dirty="0">
                <a:latin typeface="Times New Roman" panose="02020603050405020304" pitchFamily="18" charset="0"/>
                <a:cs typeface="Times New Roman" panose="02020603050405020304" pitchFamily="18" charset="0"/>
              </a:rPr>
              <a:t> were hearing, what would become of the sense of smell? Now God has placed each of the members in the </a:t>
            </a:r>
            <a:r>
              <a:rPr lang="en-US" sz="2200" i="1" dirty="0">
                <a:solidFill>
                  <a:srgbClr val="FF0000"/>
                </a:solidFill>
                <a:latin typeface="Times New Roman" panose="02020603050405020304" pitchFamily="18" charset="0"/>
                <a:cs typeface="Times New Roman" panose="02020603050405020304" pitchFamily="18" charset="0"/>
              </a:rPr>
              <a:t>body</a:t>
            </a:r>
            <a:r>
              <a:rPr lang="en-US" sz="2200" dirty="0">
                <a:latin typeface="Times New Roman" panose="02020603050405020304" pitchFamily="18" charset="0"/>
                <a:cs typeface="Times New Roman" panose="02020603050405020304" pitchFamily="18" charset="0"/>
              </a:rPr>
              <a:t> as it pleased him.  And if they were all one member, what would become of the </a:t>
            </a:r>
            <a:r>
              <a:rPr lang="en-US" sz="2200" i="1" dirty="0">
                <a:solidFill>
                  <a:srgbClr val="FF0000"/>
                </a:solidFill>
                <a:latin typeface="Times New Roman" panose="02020603050405020304" pitchFamily="18" charset="0"/>
                <a:cs typeface="Times New Roman" panose="02020603050405020304" pitchFamily="18" charset="0"/>
              </a:rPr>
              <a:t>body</a:t>
            </a:r>
            <a:r>
              <a:rPr lang="en-US" sz="2200" dirty="0">
                <a:latin typeface="Times New Roman" panose="02020603050405020304" pitchFamily="18" charset="0"/>
                <a:cs typeface="Times New Roman" panose="02020603050405020304" pitchFamily="18" charset="0"/>
              </a:rPr>
              <a:t>? But there are many members, but one </a:t>
            </a:r>
            <a:r>
              <a:rPr lang="en-US" sz="2200" i="1" dirty="0">
                <a:solidFill>
                  <a:srgbClr val="FF0000"/>
                </a:solidFill>
                <a:latin typeface="Times New Roman" panose="02020603050405020304" pitchFamily="18" charset="0"/>
                <a:cs typeface="Times New Roman" panose="02020603050405020304" pitchFamily="18" charset="0"/>
              </a:rPr>
              <a:t>body</a:t>
            </a:r>
            <a:r>
              <a:rPr lang="en-US" sz="2200" dirty="0">
                <a:latin typeface="Times New Roman" panose="02020603050405020304" pitchFamily="18" charset="0"/>
                <a:cs typeface="Times New Roman" panose="02020603050405020304" pitchFamily="18" charset="0"/>
              </a:rPr>
              <a:t>... Now you are the </a:t>
            </a:r>
            <a:r>
              <a:rPr lang="en-US" sz="2200" i="1" dirty="0">
                <a:solidFill>
                  <a:srgbClr val="FF0000"/>
                </a:solidFill>
                <a:latin typeface="Times New Roman" panose="02020603050405020304" pitchFamily="18" charset="0"/>
                <a:cs typeface="Times New Roman" panose="02020603050405020304" pitchFamily="18" charset="0"/>
              </a:rPr>
              <a:t>body</a:t>
            </a:r>
            <a:r>
              <a:rPr lang="en-US" sz="2200" dirty="0">
                <a:latin typeface="Times New Roman" panose="02020603050405020304" pitchFamily="18" charset="0"/>
                <a:cs typeface="Times New Roman" panose="02020603050405020304" pitchFamily="18" charset="0"/>
              </a:rPr>
              <a:t> of Christ, and each one individually a member of it,” 12:12-27.</a:t>
            </a:r>
            <a:endParaRPr lang="es-E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2617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Rectangle 1">
            <a:extLst>
              <a:ext uri="{FF2B5EF4-FFF2-40B4-BE49-F238E27FC236}">
                <a16:creationId xmlns:a16="http://schemas.microsoft.com/office/drawing/2014/main" id="{213664BC-377E-CDAA-D025-37415D9F5308}"/>
              </a:ext>
            </a:extLst>
          </p:cNvPr>
          <p:cNvSpPr/>
          <p:nvPr/>
        </p:nvSpPr>
        <p:spPr>
          <a:xfrm>
            <a:off x="407619" y="328361"/>
            <a:ext cx="11259086" cy="4457952"/>
          </a:xfrm>
          <a:prstGeom prst="rect">
            <a:avLst/>
          </a:prstGeom>
        </p:spPr>
        <p:txBody>
          <a:bodyPr wrap="square">
            <a:spAutoFit/>
          </a:bodyPr>
          <a:lstStyle/>
          <a:p>
            <a:pPr lvl="1" algn="r">
              <a:lnSpc>
                <a:spcPct val="150000"/>
              </a:lnSpc>
            </a:pPr>
            <a:r>
              <a:rPr lang="es-419" sz="2400" dirty="0">
                <a:solidFill>
                  <a:srgbClr val="FF0000"/>
                </a:solidFill>
                <a:latin typeface="Times New Roman" panose="02020603050405020304" pitchFamily="18" charset="0"/>
                <a:cs typeface="Times New Roman" panose="02020603050405020304" pitchFamily="18" charset="0"/>
              </a:rPr>
              <a:t>Dialogue: QQ/AA. </a:t>
            </a:r>
          </a:p>
          <a:p>
            <a:pPr lvl="1" algn="r">
              <a:lnSpc>
                <a:spcPct val="150000"/>
              </a:lnSpc>
            </a:pPr>
            <a:r>
              <a:rPr lang="es-419" sz="2400" dirty="0" err="1">
                <a:solidFill>
                  <a:srgbClr val="FF0000"/>
                </a:solidFill>
                <a:latin typeface="Times New Roman" panose="02020603050405020304" pitchFamily="18" charset="0"/>
                <a:cs typeface="Times New Roman" panose="02020603050405020304" pitchFamily="18" charset="0"/>
              </a:rPr>
              <a:t>Breakup</a:t>
            </a:r>
            <a:r>
              <a:rPr lang="es-419" sz="2400" dirty="0">
                <a:solidFill>
                  <a:srgbClr val="FF0000"/>
                </a:solidFill>
                <a:latin typeface="Times New Roman" panose="02020603050405020304" pitchFamily="18" charset="0"/>
                <a:cs typeface="Times New Roman" panose="02020603050405020304" pitchFamily="18" charset="0"/>
              </a:rPr>
              <a:t> </a:t>
            </a:r>
            <a:r>
              <a:rPr lang="es-419" sz="2400" dirty="0" err="1">
                <a:solidFill>
                  <a:srgbClr val="FF0000"/>
                </a:solidFill>
                <a:latin typeface="Times New Roman" panose="02020603050405020304" pitchFamily="18" charset="0"/>
                <a:cs typeface="Times New Roman" panose="02020603050405020304" pitchFamily="18" charset="0"/>
              </a:rPr>
              <a:t>Groups</a:t>
            </a:r>
            <a:endParaRPr lang="es-419" sz="2400" dirty="0">
              <a:solidFill>
                <a:srgbClr val="FF0000"/>
              </a:solidFill>
              <a:latin typeface="Times New Roman" panose="02020603050405020304" pitchFamily="18" charset="0"/>
              <a:cs typeface="Times New Roman" panose="02020603050405020304" pitchFamily="18" charset="0"/>
            </a:endParaRPr>
          </a:p>
          <a:p>
            <a:pPr marL="457200" indent="-457200">
              <a:lnSpc>
                <a:spcPct val="150000"/>
              </a:lnSpc>
              <a:buAutoNum type="arabicPeriod"/>
            </a:pPr>
            <a:r>
              <a:rPr lang="en-US" sz="2400" dirty="0">
                <a:latin typeface="Times New Roman" panose="02020603050405020304" pitchFamily="18" charset="0"/>
                <a:cs typeface="Times New Roman" panose="02020603050405020304" pitchFamily="18" charset="0"/>
              </a:rPr>
              <a:t>To whom is the </a:t>
            </a:r>
            <a:r>
              <a:rPr lang="en-US" sz="2400" i="1" dirty="0">
                <a:latin typeface="Times New Roman" panose="02020603050405020304" pitchFamily="18" charset="0"/>
                <a:cs typeface="Times New Roman" panose="02020603050405020304" pitchFamily="18" charset="0"/>
              </a:rPr>
              <a:t>commandment</a:t>
            </a:r>
            <a:r>
              <a:rPr lang="en-US" sz="2400" dirty="0">
                <a:latin typeface="Times New Roman" panose="02020603050405020304" pitchFamily="18" charset="0"/>
                <a:cs typeface="Times New Roman" panose="02020603050405020304" pitchFamily="18" charset="0"/>
              </a:rPr>
              <a:t>, “Do this in remembrance of me” addressed? What does “this” mean?</a:t>
            </a:r>
          </a:p>
          <a:p>
            <a:pPr marL="457200" indent="-457200">
              <a:lnSpc>
                <a:spcPct val="150000"/>
              </a:lnSpc>
              <a:buAutoNum type="arabicPeriod"/>
            </a:pPr>
            <a:r>
              <a:rPr lang="en-US" sz="2400" dirty="0">
                <a:latin typeface="Times New Roman" panose="02020603050405020304" pitchFamily="18" charset="0"/>
                <a:cs typeface="Times New Roman" panose="02020603050405020304" pitchFamily="18" charset="0"/>
              </a:rPr>
              <a:t>What are the meanings and implications of “body” (</a:t>
            </a:r>
            <a:r>
              <a:rPr lang="en-US" sz="2400" dirty="0" err="1">
                <a:latin typeface="Times New Roman" panose="02020603050405020304" pitchFamily="18" charset="0"/>
                <a:cs typeface="Times New Roman" panose="02020603050405020304" pitchFamily="18" charset="0"/>
              </a:rPr>
              <a:t>σῶμ</a:t>
            </a:r>
            <a:r>
              <a:rPr lang="en-US" sz="2400" dirty="0">
                <a:latin typeface="Times New Roman" panose="02020603050405020304" pitchFamily="18" charset="0"/>
                <a:cs typeface="Times New Roman" panose="02020603050405020304" pitchFamily="18" charset="0"/>
              </a:rPr>
              <a:t>α) related to the Lord's Supper and to the Christian community as the “body” (σῶμα) of Christ in 1 Corinthians ?</a:t>
            </a:r>
          </a:p>
          <a:p>
            <a:pPr marL="457200" indent="-457200">
              <a:lnSpc>
                <a:spcPct val="150000"/>
              </a:lnSpc>
              <a:buAutoNum type="arabicPeriod"/>
            </a:pPr>
            <a:r>
              <a:rPr lang="en-US" sz="2400" dirty="0">
                <a:latin typeface="Times New Roman" panose="02020603050405020304" pitchFamily="18" charset="0"/>
                <a:cs typeface="Times New Roman" panose="02020603050405020304" pitchFamily="18" charset="0"/>
              </a:rPr>
              <a:t>How can we express and foster the </a:t>
            </a:r>
            <a:r>
              <a:rPr lang="en-US" sz="2400" i="1" dirty="0" err="1">
                <a:latin typeface="Times New Roman" panose="02020603050405020304" pitchFamily="18" charset="0"/>
                <a:cs typeface="Times New Roman" panose="02020603050405020304" pitchFamily="18" charset="0"/>
              </a:rPr>
              <a:t>Kononia</a:t>
            </a:r>
            <a:r>
              <a:rPr lang="en-US" sz="2400" dirty="0">
                <a:latin typeface="Times New Roman" panose="02020603050405020304" pitchFamily="18" charset="0"/>
                <a:cs typeface="Times New Roman" panose="02020603050405020304" pitchFamily="18" charset="0"/>
              </a:rPr>
              <a:t> of the Church as the </a:t>
            </a:r>
            <a:r>
              <a:rPr lang="en-US" sz="2400" i="1" dirty="0">
                <a:latin typeface="Times New Roman" panose="02020603050405020304" pitchFamily="18" charset="0"/>
                <a:cs typeface="Times New Roman" panose="02020603050405020304" pitchFamily="18" charset="0"/>
              </a:rPr>
              <a:t>body</a:t>
            </a:r>
            <a:r>
              <a:rPr lang="en-US" sz="2400" dirty="0">
                <a:latin typeface="Times New Roman" panose="02020603050405020304" pitchFamily="18" charset="0"/>
                <a:cs typeface="Times New Roman" panose="02020603050405020304" pitchFamily="18" charset="0"/>
              </a:rPr>
              <a:t> of Christ, as we partake of the body and blood of Christ in the Eucharist?</a:t>
            </a:r>
            <a:endParaRPr lang="es-419"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5120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TextBox 1">
            <a:extLst>
              <a:ext uri="{FF2B5EF4-FFF2-40B4-BE49-F238E27FC236}">
                <a16:creationId xmlns:a16="http://schemas.microsoft.com/office/drawing/2014/main" id="{5EA0762F-8A41-3214-6C58-437303EBDF68}"/>
              </a:ext>
            </a:extLst>
          </p:cNvPr>
          <p:cNvSpPr txBox="1"/>
          <p:nvPr/>
        </p:nvSpPr>
        <p:spPr>
          <a:xfrm>
            <a:off x="4499508" y="209145"/>
            <a:ext cx="3437884" cy="584775"/>
          </a:xfrm>
          <a:prstGeom prst="rect">
            <a:avLst/>
          </a:prstGeom>
          <a:noFill/>
        </p:spPr>
        <p:txBody>
          <a:bodyPr wrap="square" rtlCol="0">
            <a:spAutoFit/>
          </a:bodyPr>
          <a:lstStyle/>
          <a:p>
            <a:r>
              <a:rPr lang="es-MX" sz="3200" dirty="0" err="1">
                <a:latin typeface="Times New Roman" panose="02020603050405020304" pitchFamily="18" charset="0"/>
                <a:cs typeface="Times New Roman" panose="02020603050405020304" pitchFamily="18" charset="0"/>
              </a:rPr>
              <a:t>Together</a:t>
            </a:r>
            <a:r>
              <a:rPr lang="es-MX" sz="3200" dirty="0">
                <a:latin typeface="Times New Roman" panose="02020603050405020304" pitchFamily="18" charset="0"/>
                <a:cs typeface="Times New Roman" panose="02020603050405020304" pitchFamily="18" charset="0"/>
              </a:rPr>
              <a:t> in </a:t>
            </a:r>
            <a:r>
              <a:rPr lang="es-MX" sz="3200" dirty="0" err="1">
                <a:latin typeface="Times New Roman" panose="02020603050405020304" pitchFamily="18" charset="0"/>
                <a:cs typeface="Times New Roman" panose="02020603050405020304" pitchFamily="18" charset="0"/>
              </a:rPr>
              <a:t>Prayer</a:t>
            </a:r>
            <a:endParaRPr lang="en-US" sz="3200" dirty="0">
              <a:latin typeface="Times New Roman" panose="02020603050405020304" pitchFamily="18" charset="0"/>
              <a:cs typeface="Times New Roman" panose="02020603050405020304" pitchFamily="18" charset="0"/>
            </a:endParaRPr>
          </a:p>
        </p:txBody>
      </p:sp>
      <p:pic>
        <p:nvPicPr>
          <p:cNvPr id="3" name="Picture 2" descr="The Virgin Hodegetria - Wikidata">
            <a:extLst>
              <a:ext uri="{FF2B5EF4-FFF2-40B4-BE49-F238E27FC236}">
                <a16:creationId xmlns:a16="http://schemas.microsoft.com/office/drawing/2014/main" id="{20CFF99B-863F-79ED-253C-8B4B48A3D7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7886" y="705944"/>
            <a:ext cx="4113870" cy="525485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4B41435-1D36-620A-3292-2C3CA0AF11F0}"/>
              </a:ext>
            </a:extLst>
          </p:cNvPr>
          <p:cNvSpPr txBox="1"/>
          <p:nvPr/>
        </p:nvSpPr>
        <p:spPr>
          <a:xfrm>
            <a:off x="3100164" y="1550382"/>
            <a:ext cx="4244453" cy="3782061"/>
          </a:xfrm>
          <a:prstGeom prst="rect">
            <a:avLst/>
          </a:prstGeom>
          <a:noFill/>
        </p:spPr>
        <p:txBody>
          <a:bodyPr wrap="square" rtlCol="0">
            <a:spAutoFit/>
          </a:bodyPr>
          <a:lstStyle/>
          <a:p>
            <a:pPr>
              <a:lnSpc>
                <a:spcPct val="150000"/>
              </a:lnSpc>
            </a:pPr>
            <a:r>
              <a:rPr lang="en-US" dirty="0">
                <a:latin typeface="Times New Roman" panose="02020603050405020304" pitchFamily="18" charset="0"/>
                <a:cs typeface="Times New Roman" panose="02020603050405020304" pitchFamily="18" charset="0"/>
              </a:rPr>
              <a:t>Our Lord Jesus Christ, we thank you for the gift of your </a:t>
            </a:r>
            <a:r>
              <a:rPr lang="en-US" i="1" dirty="0">
                <a:solidFill>
                  <a:srgbClr val="FF0000"/>
                </a:solidFill>
                <a:latin typeface="Times New Roman" panose="02020603050405020304" pitchFamily="18" charset="0"/>
                <a:cs typeface="Times New Roman" panose="02020603050405020304" pitchFamily="18" charset="0"/>
              </a:rPr>
              <a:t>Body</a:t>
            </a:r>
            <a:r>
              <a:rPr lang="en-US" dirty="0">
                <a:latin typeface="Times New Roman" panose="02020603050405020304" pitchFamily="18" charset="0"/>
                <a:cs typeface="Times New Roman" panose="02020603050405020304" pitchFamily="18" charset="0"/>
              </a:rPr>
              <a:t> and </a:t>
            </a:r>
            <a:r>
              <a:rPr lang="en-US" i="1" dirty="0">
                <a:solidFill>
                  <a:srgbClr val="FF0000"/>
                </a:solidFill>
                <a:latin typeface="Times New Roman" panose="02020603050405020304" pitchFamily="18" charset="0"/>
                <a:cs typeface="Times New Roman" panose="02020603050405020304" pitchFamily="18" charset="0"/>
              </a:rPr>
              <a:t>Blood</a:t>
            </a:r>
            <a:r>
              <a:rPr lang="en-US" dirty="0">
                <a:latin typeface="Times New Roman" panose="02020603050405020304" pitchFamily="18" charset="0"/>
                <a:cs typeface="Times New Roman" panose="02020603050405020304" pitchFamily="18" charset="0"/>
              </a:rPr>
              <a:t> that you have left us in the sacrament of the Eucharist.</a:t>
            </a:r>
          </a:p>
          <a:p>
            <a:pPr>
              <a:lnSpc>
                <a:spcPct val="150000"/>
              </a:lnSpc>
            </a:pPr>
            <a:endParaRPr lang="en-US" dirty="0">
              <a:latin typeface="Times New Roman" panose="02020603050405020304" pitchFamily="18" charset="0"/>
              <a:cs typeface="Times New Roman" panose="02020603050405020304" pitchFamily="18" charset="0"/>
            </a:endParaRPr>
          </a:p>
          <a:p>
            <a:pPr>
              <a:lnSpc>
                <a:spcPct val="150000"/>
              </a:lnSpc>
            </a:pPr>
            <a:r>
              <a:rPr lang="en-US" dirty="0">
                <a:latin typeface="Times New Roman" panose="02020603050405020304" pitchFamily="18" charset="0"/>
                <a:cs typeface="Times New Roman" panose="02020603050405020304" pitchFamily="18" charset="0"/>
              </a:rPr>
              <a:t>We ask you through the intercession of your Mother, Mary Most Holy, to transform us into the same gift that we received in order to be witnesses of </a:t>
            </a:r>
            <a:r>
              <a:rPr lang="en-US" i="1" dirty="0">
                <a:solidFill>
                  <a:srgbClr val="FF0000"/>
                </a:solidFill>
                <a:latin typeface="Times New Roman" panose="02020603050405020304" pitchFamily="18" charset="0"/>
                <a:cs typeface="Times New Roman" panose="02020603050405020304" pitchFamily="18" charset="0"/>
              </a:rPr>
              <a:t>Communion</a:t>
            </a:r>
            <a:r>
              <a:rPr lang="en-US" dirty="0">
                <a:latin typeface="Times New Roman" panose="02020603050405020304" pitchFamily="18" charset="0"/>
                <a:cs typeface="Times New Roman" panose="02020603050405020304" pitchFamily="18" charset="0"/>
              </a:rPr>
              <a:t> and </a:t>
            </a:r>
            <a:r>
              <a:rPr lang="en-US" i="1" dirty="0">
                <a:solidFill>
                  <a:srgbClr val="FF0000"/>
                </a:solidFill>
                <a:latin typeface="Times New Roman" panose="02020603050405020304" pitchFamily="18" charset="0"/>
                <a:cs typeface="Times New Roman" panose="02020603050405020304" pitchFamily="18" charset="0"/>
              </a:rPr>
              <a:t>Hope</a:t>
            </a:r>
            <a:r>
              <a:rPr lang="en-US" dirty="0">
                <a:latin typeface="Times New Roman" panose="02020603050405020304" pitchFamily="18" charset="0"/>
                <a:cs typeface="Times New Roman" panose="02020603050405020304" pitchFamily="18" charset="0"/>
              </a:rPr>
              <a:t> in your Church, the </a:t>
            </a:r>
            <a:r>
              <a:rPr lang="en-US" i="1" dirty="0">
                <a:solidFill>
                  <a:srgbClr val="FF0000"/>
                </a:solidFill>
                <a:latin typeface="Times New Roman" panose="02020603050405020304" pitchFamily="18" charset="0"/>
                <a:cs typeface="Times New Roman" panose="02020603050405020304" pitchFamily="18" charset="0"/>
              </a:rPr>
              <a:t>Body</a:t>
            </a:r>
            <a:r>
              <a:rPr lang="en-US" dirty="0">
                <a:latin typeface="Times New Roman" panose="02020603050405020304" pitchFamily="18" charset="0"/>
                <a:cs typeface="Times New Roman" panose="02020603050405020304" pitchFamily="18" charset="0"/>
              </a:rPr>
              <a:t> of Christ. Amen.</a:t>
            </a:r>
          </a:p>
        </p:txBody>
      </p:sp>
    </p:spTree>
    <p:extLst>
      <p:ext uri="{BB962C8B-B14F-4D97-AF65-F5344CB8AC3E}">
        <p14:creationId xmlns:p14="http://schemas.microsoft.com/office/powerpoint/2010/main" val="12651715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5316</TotalTime>
  <Words>2430</Words>
  <Application>Microsoft Office PowerPoint</Application>
  <PresentationFormat>Panorámica</PresentationFormat>
  <Paragraphs>47</Paragraphs>
  <Slides>14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vt:i4>
      </vt:variant>
    </vt:vector>
  </HeadingPairs>
  <TitlesOfParts>
    <vt:vector size="19" baseType="lpstr">
      <vt:lpstr>Arial</vt:lpstr>
      <vt:lpstr>Calibri</vt:lpstr>
      <vt:lpstr>Calibri Light</vt:lpstr>
      <vt:lpstr>Times New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Legarreta, Felipe</dc:creator>
  <cp:lastModifiedBy>Felix Delgado</cp:lastModifiedBy>
  <cp:revision>264</cp:revision>
  <dcterms:created xsi:type="dcterms:W3CDTF">2021-12-28T15:55:16Z</dcterms:created>
  <dcterms:modified xsi:type="dcterms:W3CDTF">2024-09-03T15:54:14Z</dcterms:modified>
</cp:coreProperties>
</file>