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0" r:id="rId2"/>
    <p:sldId id="291" r:id="rId3"/>
    <p:sldId id="304" r:id="rId4"/>
    <p:sldId id="305" r:id="rId5"/>
    <p:sldId id="303" r:id="rId6"/>
    <p:sldId id="307" r:id="rId7"/>
    <p:sldId id="306" r:id="rId8"/>
    <p:sldId id="298" r:id="rId9"/>
    <p:sldId id="300" r:id="rId10"/>
    <p:sldId id="299" r:id="rId11"/>
    <p:sldId id="301" r:id="rId12"/>
    <p:sldId id="302" r:id="rId13"/>
    <p:sldId id="293"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77" autoAdjust="0"/>
    <p:restoredTop sz="94660"/>
  </p:normalViewPr>
  <p:slideViewPr>
    <p:cSldViewPr snapToGrid="0">
      <p:cViewPr varScale="1">
        <p:scale>
          <a:sx n="69" d="100"/>
          <a:sy n="69" d="100"/>
        </p:scale>
        <p:origin x="9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pe Legarreta" userId="b1c9443320290bc2" providerId="LiveId" clId="{2D49AEEE-853B-4E14-AFF3-5B520B008F8E}"/>
    <pc:docChg chg="undo redo custSel addSld delSld modSld">
      <pc:chgData name="Felipe Legarreta" userId="b1c9443320290bc2" providerId="LiveId" clId="{2D49AEEE-853B-4E14-AFF3-5B520B008F8E}" dt="2024-09-02T19:58:29.443" v="2091" actId="403"/>
      <pc:docMkLst>
        <pc:docMk/>
      </pc:docMkLst>
      <pc:sldChg chg="modSp mod">
        <pc:chgData name="Felipe Legarreta" userId="b1c9443320290bc2" providerId="LiveId" clId="{2D49AEEE-853B-4E14-AFF3-5B520B008F8E}" dt="2024-09-02T18:28:49.445" v="889" actId="6549"/>
        <pc:sldMkLst>
          <pc:docMk/>
          <pc:sldMk cId="1990867561" sldId="290"/>
        </pc:sldMkLst>
        <pc:spChg chg="mod">
          <ac:chgData name="Felipe Legarreta" userId="b1c9443320290bc2" providerId="LiveId" clId="{2D49AEEE-853B-4E14-AFF3-5B520B008F8E}" dt="2024-09-02T18:28:49.445" v="889" actId="6549"/>
          <ac:spMkLst>
            <pc:docMk/>
            <pc:sldMk cId="1990867561" sldId="290"/>
            <ac:spMk id="2" creationId="{28E22EF2-61B4-621E-5462-284552D8B557}"/>
          </ac:spMkLst>
        </pc:spChg>
      </pc:sldChg>
      <pc:sldChg chg="modSp mod">
        <pc:chgData name="Felipe Legarreta" userId="b1c9443320290bc2" providerId="LiveId" clId="{2D49AEEE-853B-4E14-AFF3-5B520B008F8E}" dt="2024-09-02T17:29:07.623" v="330" actId="6549"/>
        <pc:sldMkLst>
          <pc:docMk/>
          <pc:sldMk cId="3623884106" sldId="291"/>
        </pc:sldMkLst>
        <pc:spChg chg="mod">
          <ac:chgData name="Felipe Legarreta" userId="b1c9443320290bc2" providerId="LiveId" clId="{2D49AEEE-853B-4E14-AFF3-5B520B008F8E}" dt="2024-09-02T17:29:07.623" v="330" actId="6549"/>
          <ac:spMkLst>
            <pc:docMk/>
            <pc:sldMk cId="3623884106" sldId="291"/>
            <ac:spMk id="3" creationId="{1CC61033-3376-29DE-5DBE-AC87C84ADB19}"/>
          </ac:spMkLst>
        </pc:spChg>
      </pc:sldChg>
      <pc:sldChg chg="modSp mod">
        <pc:chgData name="Felipe Legarreta" userId="b1c9443320290bc2" providerId="LiveId" clId="{2D49AEEE-853B-4E14-AFF3-5B520B008F8E}" dt="2024-09-02T19:58:29.443" v="2091" actId="403"/>
        <pc:sldMkLst>
          <pc:docMk/>
          <pc:sldMk cId="2485120451" sldId="293"/>
        </pc:sldMkLst>
        <pc:spChg chg="mod">
          <ac:chgData name="Felipe Legarreta" userId="b1c9443320290bc2" providerId="LiveId" clId="{2D49AEEE-853B-4E14-AFF3-5B520B008F8E}" dt="2024-09-02T19:58:29.443" v="2091" actId="403"/>
          <ac:spMkLst>
            <pc:docMk/>
            <pc:sldMk cId="2485120451" sldId="293"/>
            <ac:spMk id="2" creationId="{213664BC-377E-CDAA-D025-37415D9F5308}"/>
          </ac:spMkLst>
        </pc:spChg>
      </pc:sldChg>
      <pc:sldChg chg="modSp add del mod">
        <pc:chgData name="Felipe Legarreta" userId="b1c9443320290bc2" providerId="LiveId" clId="{2D49AEEE-853B-4E14-AFF3-5B520B008F8E}" dt="2024-09-02T19:18:05.302" v="1832" actId="20577"/>
        <pc:sldMkLst>
          <pc:docMk/>
          <pc:sldMk cId="3263280489" sldId="298"/>
        </pc:sldMkLst>
        <pc:spChg chg="mod">
          <ac:chgData name="Felipe Legarreta" userId="b1c9443320290bc2" providerId="LiveId" clId="{2D49AEEE-853B-4E14-AFF3-5B520B008F8E}" dt="2024-09-02T19:18:05.302" v="1832" actId="20577"/>
          <ac:spMkLst>
            <pc:docMk/>
            <pc:sldMk cId="3263280489" sldId="298"/>
            <ac:spMk id="2" creationId="{2BB156A5-5970-568D-BFFF-10B4F5901E68}"/>
          </ac:spMkLst>
        </pc:spChg>
      </pc:sldChg>
      <pc:sldChg chg="modSp mod">
        <pc:chgData name="Felipe Legarreta" userId="b1c9443320290bc2" providerId="LiveId" clId="{2D49AEEE-853B-4E14-AFF3-5B520B008F8E}" dt="2024-09-02T19:28:55.745" v="1991" actId="20577"/>
        <pc:sldMkLst>
          <pc:docMk/>
          <pc:sldMk cId="977757816" sldId="299"/>
        </pc:sldMkLst>
        <pc:spChg chg="mod">
          <ac:chgData name="Felipe Legarreta" userId="b1c9443320290bc2" providerId="LiveId" clId="{2D49AEEE-853B-4E14-AFF3-5B520B008F8E}" dt="2024-09-02T19:28:55.745" v="1991" actId="20577"/>
          <ac:spMkLst>
            <pc:docMk/>
            <pc:sldMk cId="977757816" sldId="299"/>
            <ac:spMk id="2" creationId="{0CFDC68F-8416-BEA7-AF94-F2DBCACE5C59}"/>
          </ac:spMkLst>
        </pc:spChg>
      </pc:sldChg>
      <pc:sldChg chg="modSp mod">
        <pc:chgData name="Felipe Legarreta" userId="b1c9443320290bc2" providerId="LiveId" clId="{2D49AEEE-853B-4E14-AFF3-5B520B008F8E}" dt="2024-09-02T19:19:33.584" v="1896" actId="20577"/>
        <pc:sldMkLst>
          <pc:docMk/>
          <pc:sldMk cId="3293588659" sldId="300"/>
        </pc:sldMkLst>
        <pc:spChg chg="mod">
          <ac:chgData name="Felipe Legarreta" userId="b1c9443320290bc2" providerId="LiveId" clId="{2D49AEEE-853B-4E14-AFF3-5B520B008F8E}" dt="2024-09-02T19:19:33.584" v="1896" actId="20577"/>
          <ac:spMkLst>
            <pc:docMk/>
            <pc:sldMk cId="3293588659" sldId="300"/>
            <ac:spMk id="2" creationId="{ABAE2F67-F8F5-D2DA-60AF-10356357D66A}"/>
          </ac:spMkLst>
        </pc:spChg>
      </pc:sldChg>
      <pc:sldChg chg="modSp mod">
        <pc:chgData name="Felipe Legarreta" userId="b1c9443320290bc2" providerId="LiveId" clId="{2D49AEEE-853B-4E14-AFF3-5B520B008F8E}" dt="2024-09-02T19:49:12.197" v="2052" actId="20577"/>
        <pc:sldMkLst>
          <pc:docMk/>
          <pc:sldMk cId="3590134272" sldId="301"/>
        </pc:sldMkLst>
        <pc:spChg chg="mod">
          <ac:chgData name="Felipe Legarreta" userId="b1c9443320290bc2" providerId="LiveId" clId="{2D49AEEE-853B-4E14-AFF3-5B520B008F8E}" dt="2024-09-02T19:49:12.197" v="2052" actId="20577"/>
          <ac:spMkLst>
            <pc:docMk/>
            <pc:sldMk cId="3590134272" sldId="301"/>
            <ac:spMk id="2" creationId="{5DE1A1B6-45FF-6CDA-24D0-69003E7C8A8B}"/>
          </ac:spMkLst>
        </pc:spChg>
      </pc:sldChg>
      <pc:sldChg chg="modSp mod">
        <pc:chgData name="Felipe Legarreta" userId="b1c9443320290bc2" providerId="LiveId" clId="{2D49AEEE-853B-4E14-AFF3-5B520B008F8E}" dt="2024-09-02T19:51:23.358" v="2069" actId="207"/>
        <pc:sldMkLst>
          <pc:docMk/>
          <pc:sldMk cId="3012617163" sldId="302"/>
        </pc:sldMkLst>
        <pc:spChg chg="mod">
          <ac:chgData name="Felipe Legarreta" userId="b1c9443320290bc2" providerId="LiveId" clId="{2D49AEEE-853B-4E14-AFF3-5B520B008F8E}" dt="2024-09-02T19:51:23.358" v="2069" actId="207"/>
          <ac:spMkLst>
            <pc:docMk/>
            <pc:sldMk cId="3012617163" sldId="302"/>
            <ac:spMk id="2" creationId="{889B806C-653C-6B0A-D3AA-5448908B4CA0}"/>
          </ac:spMkLst>
        </pc:spChg>
      </pc:sldChg>
      <pc:sldChg chg="modSp mod">
        <pc:chgData name="Felipe Legarreta" userId="b1c9443320290bc2" providerId="LiveId" clId="{2D49AEEE-853B-4E14-AFF3-5B520B008F8E}" dt="2024-09-02T19:04:41.501" v="1484" actId="20577"/>
        <pc:sldMkLst>
          <pc:docMk/>
          <pc:sldMk cId="3681529286" sldId="303"/>
        </pc:sldMkLst>
        <pc:spChg chg="mod">
          <ac:chgData name="Felipe Legarreta" userId="b1c9443320290bc2" providerId="LiveId" clId="{2D49AEEE-853B-4E14-AFF3-5B520B008F8E}" dt="2024-09-02T19:04:41.501" v="1484" actId="20577"/>
          <ac:spMkLst>
            <pc:docMk/>
            <pc:sldMk cId="3681529286" sldId="303"/>
            <ac:spMk id="3" creationId="{1CC61033-3376-29DE-5DBE-AC87C84ADB19}"/>
          </ac:spMkLst>
        </pc:spChg>
      </pc:sldChg>
      <pc:sldChg chg="modSp add mod">
        <pc:chgData name="Felipe Legarreta" userId="b1c9443320290bc2" providerId="LiveId" clId="{2D49AEEE-853B-4E14-AFF3-5B520B008F8E}" dt="2024-09-02T17:58:28.655" v="560" actId="207"/>
        <pc:sldMkLst>
          <pc:docMk/>
          <pc:sldMk cId="766792352" sldId="304"/>
        </pc:sldMkLst>
        <pc:spChg chg="mod">
          <ac:chgData name="Felipe Legarreta" userId="b1c9443320290bc2" providerId="LiveId" clId="{2D49AEEE-853B-4E14-AFF3-5B520B008F8E}" dt="2024-09-02T17:58:28.655" v="560" actId="207"/>
          <ac:spMkLst>
            <pc:docMk/>
            <pc:sldMk cId="766792352" sldId="304"/>
            <ac:spMk id="3" creationId="{1CC61033-3376-29DE-5DBE-AC87C84ADB19}"/>
          </ac:spMkLst>
        </pc:spChg>
      </pc:sldChg>
      <pc:sldChg chg="modSp add mod">
        <pc:chgData name="Felipe Legarreta" userId="b1c9443320290bc2" providerId="LiveId" clId="{2D49AEEE-853B-4E14-AFF3-5B520B008F8E}" dt="2024-09-02T17:59:50.504" v="596" actId="6549"/>
        <pc:sldMkLst>
          <pc:docMk/>
          <pc:sldMk cId="3184759964" sldId="305"/>
        </pc:sldMkLst>
        <pc:spChg chg="mod">
          <ac:chgData name="Felipe Legarreta" userId="b1c9443320290bc2" providerId="LiveId" clId="{2D49AEEE-853B-4E14-AFF3-5B520B008F8E}" dt="2024-09-02T17:59:50.504" v="596" actId="6549"/>
          <ac:spMkLst>
            <pc:docMk/>
            <pc:sldMk cId="3184759964" sldId="305"/>
            <ac:spMk id="3" creationId="{1CC61033-3376-29DE-5DBE-AC87C84ADB19}"/>
          </ac:spMkLst>
        </pc:spChg>
      </pc:sldChg>
      <pc:sldChg chg="modSp add mod">
        <pc:chgData name="Felipe Legarreta" userId="b1c9443320290bc2" providerId="LiveId" clId="{2D49AEEE-853B-4E14-AFF3-5B520B008F8E}" dt="2024-09-02T19:06:42.005" v="1605" actId="20577"/>
        <pc:sldMkLst>
          <pc:docMk/>
          <pc:sldMk cId="1311483260" sldId="306"/>
        </pc:sldMkLst>
        <pc:spChg chg="mod">
          <ac:chgData name="Felipe Legarreta" userId="b1c9443320290bc2" providerId="LiveId" clId="{2D49AEEE-853B-4E14-AFF3-5B520B008F8E}" dt="2024-09-02T19:06:42.005" v="1605" actId="20577"/>
          <ac:spMkLst>
            <pc:docMk/>
            <pc:sldMk cId="1311483260" sldId="306"/>
            <ac:spMk id="3" creationId="{1CC61033-3376-29DE-5DBE-AC87C84ADB19}"/>
          </ac:spMkLst>
        </pc:spChg>
      </pc:sldChg>
      <pc:sldChg chg="modSp add mod">
        <pc:chgData name="Felipe Legarreta" userId="b1c9443320290bc2" providerId="LiveId" clId="{2D49AEEE-853B-4E14-AFF3-5B520B008F8E}" dt="2024-09-02T19:17:17.303" v="1831" actId="6549"/>
        <pc:sldMkLst>
          <pc:docMk/>
          <pc:sldMk cId="1144102645" sldId="307"/>
        </pc:sldMkLst>
        <pc:spChg chg="mod">
          <ac:chgData name="Felipe Legarreta" userId="b1c9443320290bc2" providerId="LiveId" clId="{2D49AEEE-853B-4E14-AFF3-5B520B008F8E}" dt="2024-09-02T19:17:17.303" v="1831" actId="6549"/>
          <ac:spMkLst>
            <pc:docMk/>
            <pc:sldMk cId="1144102645" sldId="307"/>
            <ac:spMk id="3" creationId="{1CC61033-3376-29DE-5DBE-AC87C84ADB19}"/>
          </ac:spMkLst>
        </pc:spChg>
      </pc:sldChg>
      <pc:sldChg chg="new del">
        <pc:chgData name="Felipe Legarreta" userId="b1c9443320290bc2" providerId="LiveId" clId="{2D49AEEE-853B-4E14-AFF3-5B520B008F8E}" dt="2024-09-02T19:46:27.776" v="1993" actId="680"/>
        <pc:sldMkLst>
          <pc:docMk/>
          <pc:sldMk cId="3722841788" sldId="308"/>
        </pc:sldMkLst>
      </pc:sldChg>
    </pc:docChg>
  </pc:docChgLst>
  <pc:docChgLst>
    <pc:chgData name="Felipe Legarreta" userId="b1c9443320290bc2" providerId="LiveId" clId="{4BA01759-E620-4AAE-B8D3-6C36ABE9049B}"/>
    <pc:docChg chg="modSld">
      <pc:chgData name="Felipe Legarreta" userId="b1c9443320290bc2" providerId="LiveId" clId="{4BA01759-E620-4AAE-B8D3-6C36ABE9049B}" dt="2024-09-02T20:22:46.756" v="135" actId="6549"/>
      <pc:docMkLst>
        <pc:docMk/>
      </pc:docMkLst>
      <pc:sldChg chg="modSp mod">
        <pc:chgData name="Felipe Legarreta" userId="b1c9443320290bc2" providerId="LiveId" clId="{4BA01759-E620-4AAE-B8D3-6C36ABE9049B}" dt="2024-09-02T20:22:46.756" v="135" actId="6549"/>
        <pc:sldMkLst>
          <pc:docMk/>
          <pc:sldMk cId="1990867561" sldId="290"/>
        </pc:sldMkLst>
        <pc:spChg chg="mod">
          <ac:chgData name="Felipe Legarreta" userId="b1c9443320290bc2" providerId="LiveId" clId="{4BA01759-E620-4AAE-B8D3-6C36ABE9049B}" dt="2024-09-02T20:22:46.756" v="135" actId="6549"/>
          <ac:spMkLst>
            <pc:docMk/>
            <pc:sldMk cId="1990867561" sldId="290"/>
            <ac:spMk id="2" creationId="{28E22EF2-61B4-621E-5462-284552D8B55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D278-A958-44D5-8869-7F3D1E9F7A89}" type="datetimeFigureOut">
              <a:rPr lang="en-US" smtClean="0"/>
              <a:t>9/2/2024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0CF24E-1F7B-4D51-B664-89282A763693}" type="slidenum">
              <a:rPr lang="en-US" smtClean="0"/>
              <a:t>‹#›</a:t>
            </a:fld>
            <a:endParaRPr lang="en-US"/>
          </a:p>
        </p:txBody>
      </p:sp>
    </p:spTree>
    <p:extLst>
      <p:ext uri="{BB962C8B-B14F-4D97-AF65-F5344CB8AC3E}">
        <p14:creationId xmlns:p14="http://schemas.microsoft.com/office/powerpoint/2010/main" val="2511020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7B96-5964-4DE2-B2A9-28A0B57129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EF7CD5-77BE-4D2A-996E-D471274406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936FB7-C5B5-40DF-A2B5-09B16D36BADB}"/>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3DCC780E-5326-4A81-9E21-E3CF693971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89108-7970-40B9-A399-FAB21DC7510D}"/>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3993732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EFA7-FCAB-4D16-9052-1C7000E59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97A7C5-5783-4C49-8925-757767D38F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DA39B-C6F4-43B7-89EE-F0A9E91CE409}"/>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61EB8CE6-0660-416D-8944-9AD8B542D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B448DA-00A4-4BBD-A833-94C40C720436}"/>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1095349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81C8-124B-4E9D-ADFA-866ED3C2F0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938C22-D629-4163-BDE3-8763B66A51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F48EC4-6972-4754-A5BB-F774030F9434}"/>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C0A10038-E054-4AF3-8BB9-622A16512F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B28D6D-8EF8-4E15-83E9-183BA5192C30}"/>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32230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B32F-9449-4ECC-9984-DE993F2820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A63C03-D644-4D0E-ABFC-2F55DFB32B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E6176D-6D77-49F7-9BA6-E9C1A9F273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F8BED-4876-4A45-B0D2-8C95369063DC}"/>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6" name="Footer Placeholder 5">
            <a:extLst>
              <a:ext uri="{FF2B5EF4-FFF2-40B4-BE49-F238E27FC236}">
                <a16:creationId xmlns:a16="http://schemas.microsoft.com/office/drawing/2014/main" id="{75805B10-B4D8-4850-B4EE-3E7853946B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A808B7-9E0E-45E8-8BA2-AD0A93812DF0}"/>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146598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6E54-89A2-42C9-A4C5-849EF49AE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C37E46-0D11-4F25-ABFE-BCA6CFB583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B9CA26-BF5C-4ED1-B177-4B1502040B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85EF56-EEA2-44D4-9EF9-10C9F4C012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FF29FA-5326-4825-98CE-FE31963B91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70F74-DBAD-4588-B0C7-2641D47BB476}"/>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8" name="Footer Placeholder 7">
            <a:extLst>
              <a:ext uri="{FF2B5EF4-FFF2-40B4-BE49-F238E27FC236}">
                <a16:creationId xmlns:a16="http://schemas.microsoft.com/office/drawing/2014/main" id="{50437601-4EC7-46C5-9255-6ACB0FD134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AEF7A0-B2A9-46B0-9480-C4EA207E907D}"/>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249090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9F0B4-1162-4D56-AC8A-46D94864F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E9A574-1948-421A-B798-4797CA81A330}"/>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4" name="Footer Placeholder 3">
            <a:extLst>
              <a:ext uri="{FF2B5EF4-FFF2-40B4-BE49-F238E27FC236}">
                <a16:creationId xmlns:a16="http://schemas.microsoft.com/office/drawing/2014/main" id="{3CE0E7A4-A9D1-4843-A3EF-A91B708F10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B56DAA-1AF0-424B-9763-A6A5FBB06DAC}"/>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448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7B520-676D-45B3-A94E-4A50FC1D5242}"/>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3" name="Footer Placeholder 2">
            <a:extLst>
              <a:ext uri="{FF2B5EF4-FFF2-40B4-BE49-F238E27FC236}">
                <a16:creationId xmlns:a16="http://schemas.microsoft.com/office/drawing/2014/main" id="{6E13E82A-E933-4D71-B7BD-EE83B12DBA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79DC3E-3F3D-469D-B453-0C5EFDDBE032}"/>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22660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FBBB-780E-4158-980E-8F2B1048F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7EA45F-C96F-49E7-A97A-F005B1DE25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A6F6B6-9D03-416C-BFAD-B87D8455F6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8E375-6247-4DA8-93F1-E49F897126BD}"/>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6" name="Footer Placeholder 5">
            <a:extLst>
              <a:ext uri="{FF2B5EF4-FFF2-40B4-BE49-F238E27FC236}">
                <a16:creationId xmlns:a16="http://schemas.microsoft.com/office/drawing/2014/main" id="{E03AD0CA-E74F-4F58-B0D7-4E72A7B8BE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68E665-F620-4E5B-999C-9365B6FB6290}"/>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856732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A198A-507C-4AAA-9ADC-62024ECFFE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2E9EA5-C7A4-4DFE-A924-59A5152E9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9FD8EC-8A4A-40E3-9A51-48C1BC784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D2FC87-F802-420C-99A7-F436DD3CEFAE}"/>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6" name="Footer Placeholder 5">
            <a:extLst>
              <a:ext uri="{FF2B5EF4-FFF2-40B4-BE49-F238E27FC236}">
                <a16:creationId xmlns:a16="http://schemas.microsoft.com/office/drawing/2014/main" id="{D8103166-861A-4E85-B11C-337337797C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411E19-5FEF-4F3E-8096-65C06EE1781E}"/>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1743611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4836-34A1-4FFA-9C39-C35D575DC9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92598A-ABC1-4E57-B5C9-4F59E3FE29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E79DC-291F-42F8-8B69-B47CEA603386}"/>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EEDD72E1-81FF-4364-B922-2ECFA83D1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BB0B0-B266-4292-AAE9-8EF57936FE43}"/>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1185781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75C9E-BCB6-4F3C-AC87-40DE3EE64C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16E3A3-AB56-49D8-ACC1-426CB044F8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8CF712-D3CE-4BB8-A973-A7CED29C9C1C}"/>
              </a:ext>
            </a:extLst>
          </p:cNvPr>
          <p:cNvSpPr>
            <a:spLocks noGrp="1"/>
          </p:cNvSpPr>
          <p:nvPr>
            <p:ph type="dt" sz="half" idx="10"/>
          </p:nvPr>
        </p:nvSpPr>
        <p:spPr/>
        <p:txBody>
          <a:body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E9325A5C-CDD4-48B6-8F23-F1AF5ACA5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9D317-9E0E-4893-9B0C-140D02632C83}"/>
              </a:ext>
            </a:extLst>
          </p:cNvPr>
          <p:cNvSpPr>
            <a:spLocks noGrp="1"/>
          </p:cNvSpPr>
          <p:nvPr>
            <p:ph type="sldNum" sz="quarter" idx="12"/>
          </p:nvPr>
        </p:nvSpPr>
        <p:spPr/>
        <p:txBody>
          <a:bodyPr/>
          <a:lstStyle/>
          <a:p>
            <a:fld id="{F2FD7987-C822-45B0-A354-D2B136023CBA}" type="slidenum">
              <a:rPr lang="en-US" smtClean="0"/>
              <a:t>‹#›</a:t>
            </a:fld>
            <a:endParaRPr lang="en-US"/>
          </a:p>
        </p:txBody>
      </p:sp>
    </p:spTree>
    <p:extLst>
      <p:ext uri="{BB962C8B-B14F-4D97-AF65-F5344CB8AC3E}">
        <p14:creationId xmlns:p14="http://schemas.microsoft.com/office/powerpoint/2010/main" val="95418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92E655-233E-43C8-8984-5D0919768C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D7CE46-6BB4-46F1-94D6-3961B6089E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0104C-DA1D-4BBA-B76F-FD36913F1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2AAE9-1B51-496F-B322-60BA0E4850DD}" type="datetimeFigureOut">
              <a:rPr lang="en-US" smtClean="0"/>
              <a:t>9/2/2024</a:t>
            </a:fld>
            <a:endParaRPr lang="en-US"/>
          </a:p>
        </p:txBody>
      </p:sp>
      <p:sp>
        <p:nvSpPr>
          <p:cNvPr id="5" name="Footer Placeholder 4">
            <a:extLst>
              <a:ext uri="{FF2B5EF4-FFF2-40B4-BE49-F238E27FC236}">
                <a16:creationId xmlns:a16="http://schemas.microsoft.com/office/drawing/2014/main" id="{EEBA3DAC-6A15-40D9-B266-65D3FBAA9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FDFAF1-B5E6-41E0-A4BB-A437B3E5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D7987-C822-45B0-A354-D2B136023CBA}" type="slidenum">
              <a:rPr lang="en-US" smtClean="0"/>
              <a:t>‹#›</a:t>
            </a:fld>
            <a:endParaRPr lang="en-US"/>
          </a:p>
        </p:txBody>
      </p:sp>
    </p:spTree>
    <p:extLst>
      <p:ext uri="{BB962C8B-B14F-4D97-AF65-F5344CB8AC3E}">
        <p14:creationId xmlns:p14="http://schemas.microsoft.com/office/powerpoint/2010/main" val="405704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legarr@luc.edu"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TextBox 1">
            <a:extLst>
              <a:ext uri="{FF2B5EF4-FFF2-40B4-BE49-F238E27FC236}">
                <a16:creationId xmlns:a16="http://schemas.microsoft.com/office/drawing/2014/main" id="{28E22EF2-61B4-621E-5462-284552D8B557}"/>
              </a:ext>
            </a:extLst>
          </p:cNvPr>
          <p:cNvSpPr txBox="1"/>
          <p:nvPr/>
        </p:nvSpPr>
        <p:spPr>
          <a:xfrm>
            <a:off x="220877" y="308580"/>
            <a:ext cx="11750246" cy="5823197"/>
          </a:xfrm>
          <a:prstGeom prst="rect">
            <a:avLst/>
          </a:prstGeom>
          <a:noFill/>
        </p:spPr>
        <p:txBody>
          <a:bodyPr wrap="square">
            <a:spAutoFit/>
          </a:bodyPr>
          <a:lstStyle/>
          <a:p>
            <a:pPr algn="ctr">
              <a:lnSpc>
                <a:spcPct val="150000"/>
              </a:lnSpc>
            </a:pPr>
            <a:r>
              <a:rPr lang="es-ES" sz="2600" dirty="0" err="1">
                <a:solidFill>
                  <a:srgbClr val="FF0000"/>
                </a:solidFill>
                <a:latin typeface="Times New Roman" panose="02020603050405020304" pitchFamily="18" charset="0"/>
                <a:cs typeface="Times New Roman" panose="02020603050405020304" pitchFamily="18" charset="0"/>
              </a:rPr>
              <a:t>Pilgrims</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of</a:t>
            </a:r>
            <a:r>
              <a:rPr lang="es-ES" sz="2600" dirty="0">
                <a:solidFill>
                  <a:srgbClr val="FF0000"/>
                </a:solidFill>
                <a:latin typeface="Times New Roman" panose="02020603050405020304" pitchFamily="18" charset="0"/>
                <a:cs typeface="Times New Roman" panose="02020603050405020304" pitchFamily="18" charset="0"/>
              </a:rPr>
              <a:t> Hope: 60º </a:t>
            </a:r>
            <a:r>
              <a:rPr lang="es-ES" sz="2600" dirty="0" err="1">
                <a:solidFill>
                  <a:srgbClr val="FF0000"/>
                </a:solidFill>
                <a:latin typeface="Times New Roman" panose="02020603050405020304" pitchFamily="18" charset="0"/>
                <a:cs typeface="Times New Roman" panose="02020603050405020304" pitchFamily="18" charset="0"/>
              </a:rPr>
              <a:t>Anniv</a:t>
            </a:r>
            <a:r>
              <a:rPr lang="es-ES" sz="2600" dirty="0">
                <a:solidFill>
                  <a:srgbClr val="FF0000"/>
                </a:solidFill>
                <a:latin typeface="Times New Roman" panose="02020603050405020304" pitchFamily="18" charset="0"/>
                <a:cs typeface="Times New Roman" panose="02020603050405020304" pitchFamily="18" charset="0"/>
              </a:rPr>
              <a:t>. </a:t>
            </a:r>
            <a:r>
              <a:rPr lang="es-ES" sz="2600" i="1" dirty="0">
                <a:solidFill>
                  <a:srgbClr val="FF0000"/>
                </a:solidFill>
                <a:latin typeface="Times New Roman" panose="02020603050405020304" pitchFamily="18" charset="0"/>
                <a:cs typeface="Times New Roman" panose="02020603050405020304" pitchFamily="18" charset="0"/>
              </a:rPr>
              <a:t>Dei Verbum</a:t>
            </a:r>
            <a:r>
              <a:rPr lang="es-ES" sz="2600" dirty="0">
                <a:solidFill>
                  <a:srgbClr val="FF0000"/>
                </a:solidFill>
                <a:latin typeface="Times New Roman" panose="02020603050405020304" pitchFamily="18" charset="0"/>
                <a:cs typeface="Times New Roman" panose="02020603050405020304" pitchFamily="18" charset="0"/>
              </a:rPr>
              <a:t> </a:t>
            </a:r>
          </a:p>
          <a:p>
            <a:pPr algn="ctr">
              <a:lnSpc>
                <a:spcPct val="150000"/>
              </a:lnSpc>
            </a:pPr>
            <a:r>
              <a:rPr lang="es-ES" sz="2600" dirty="0" err="1">
                <a:solidFill>
                  <a:srgbClr val="FF0000"/>
                </a:solidFill>
                <a:latin typeface="Times New Roman" panose="02020603050405020304" pitchFamily="18" charset="0"/>
                <a:cs typeface="Times New Roman" panose="02020603050405020304" pitchFamily="18" charset="0"/>
              </a:rPr>
              <a:t>The</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Eucharist</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Sacrament</a:t>
            </a:r>
            <a:r>
              <a:rPr lang="es-ES" sz="2600" dirty="0">
                <a:solidFill>
                  <a:srgbClr val="FF0000"/>
                </a:solidFill>
                <a:latin typeface="Times New Roman" panose="02020603050405020304" pitchFamily="18" charset="0"/>
                <a:cs typeface="Times New Roman" panose="02020603050405020304" pitchFamily="18" charset="0"/>
              </a:rPr>
              <a:t> </a:t>
            </a:r>
            <a:r>
              <a:rPr lang="es-ES" sz="2600" dirty="0" err="1">
                <a:solidFill>
                  <a:srgbClr val="FF0000"/>
                </a:solidFill>
                <a:latin typeface="Times New Roman" panose="02020603050405020304" pitchFamily="18" charset="0"/>
                <a:cs typeface="Times New Roman" panose="02020603050405020304" pitchFamily="18" charset="0"/>
              </a:rPr>
              <a:t>of</a:t>
            </a:r>
            <a:r>
              <a:rPr lang="es-ES" sz="2600" dirty="0">
                <a:solidFill>
                  <a:srgbClr val="FF0000"/>
                </a:solidFill>
                <a:latin typeface="Times New Roman" panose="02020603050405020304" pitchFamily="18" charset="0"/>
                <a:cs typeface="Times New Roman" panose="02020603050405020304" pitchFamily="18" charset="0"/>
              </a:rPr>
              <a:t> </a:t>
            </a:r>
            <a:r>
              <a:rPr lang="es-ES" sz="2600" i="1" dirty="0" err="1">
                <a:solidFill>
                  <a:srgbClr val="FF0000"/>
                </a:solidFill>
                <a:latin typeface="Times New Roman" panose="02020603050405020304" pitchFamily="18" charset="0"/>
                <a:cs typeface="Times New Roman" panose="02020603050405020304" pitchFamily="18" charset="0"/>
              </a:rPr>
              <a:t>Koinonia</a:t>
            </a:r>
            <a:r>
              <a:rPr lang="es-419" sz="2600" dirty="0">
                <a:solidFill>
                  <a:srgbClr val="FF0000"/>
                </a:solidFill>
                <a:latin typeface="Times New Roman" panose="02020603050405020304" pitchFamily="18" charset="0"/>
                <a:cs typeface="Times New Roman" panose="02020603050405020304" pitchFamily="18" charset="0"/>
              </a:rPr>
              <a:t>; 1 </a:t>
            </a:r>
            <a:r>
              <a:rPr lang="es-419" sz="2600" dirty="0" err="1">
                <a:solidFill>
                  <a:srgbClr val="FF0000"/>
                </a:solidFill>
                <a:latin typeface="Times New Roman" panose="02020603050405020304" pitchFamily="18" charset="0"/>
                <a:cs typeface="Times New Roman" panose="02020603050405020304" pitchFamily="18" charset="0"/>
              </a:rPr>
              <a:t>Corinthians</a:t>
            </a:r>
            <a:r>
              <a:rPr lang="es-419" sz="2600" dirty="0">
                <a:solidFill>
                  <a:srgbClr val="FF0000"/>
                </a:solidFill>
                <a:latin typeface="Times New Roman" panose="02020603050405020304" pitchFamily="18" charset="0"/>
                <a:cs typeface="Times New Roman" panose="02020603050405020304" pitchFamily="18" charset="0"/>
              </a:rPr>
              <a:t> 11</a:t>
            </a:r>
          </a:p>
          <a:p>
            <a:pPr algn="ctr">
              <a:lnSpc>
                <a:spcPct val="150000"/>
              </a:lnSpc>
            </a:pPr>
            <a:endParaRPr lang="es-419" sz="2600" dirty="0">
              <a:solidFill>
                <a:srgbClr val="FF0000"/>
              </a:solidFill>
              <a:latin typeface="Times New Roman" panose="02020603050405020304" pitchFamily="18" charset="0"/>
              <a:cs typeface="Times New Roman" panose="02020603050405020304" pitchFamily="18" charset="0"/>
            </a:endParaRPr>
          </a:p>
          <a:p>
            <a:r>
              <a:rPr lang="es-MX" sz="2600" dirty="0">
                <a:latin typeface="Times New Roman" panose="02020603050405020304" pitchFamily="18" charset="0"/>
                <a:cs typeface="Times New Roman" panose="02020603050405020304" pitchFamily="18" charset="0"/>
              </a:rPr>
              <a:t>	“La Eucaristía hace la Iglesia, y la Iglesia hace la Eucaristía,” Henri de </a:t>
            </a:r>
            <a:r>
              <a:rPr lang="es-MX" sz="2600" dirty="0" err="1">
                <a:latin typeface="Times New Roman" panose="02020603050405020304" pitchFamily="18" charset="0"/>
                <a:cs typeface="Times New Roman" panose="02020603050405020304" pitchFamily="18" charset="0"/>
              </a:rPr>
              <a:t>Lubac</a:t>
            </a:r>
            <a:r>
              <a:rPr lang="es-MX" sz="2600" dirty="0">
                <a:latin typeface="Times New Roman" panose="02020603050405020304" pitchFamily="18" charset="0"/>
                <a:cs typeface="Times New Roman" panose="02020603050405020304" pitchFamily="18" charset="0"/>
              </a:rPr>
              <a:t>.</a:t>
            </a:r>
          </a:p>
          <a:p>
            <a:r>
              <a:rPr lang="es-MX" sz="2600" dirty="0">
                <a:latin typeface="Times New Roman" panose="02020603050405020304" pitchFamily="18" charset="0"/>
                <a:cs typeface="Times New Roman" panose="02020603050405020304" pitchFamily="18" charset="0"/>
              </a:rPr>
              <a:t>	</a:t>
            </a:r>
          </a:p>
          <a:p>
            <a:r>
              <a:rPr lang="es-MX" sz="2600" dirty="0">
                <a:latin typeface="Times New Roman" panose="02020603050405020304" pitchFamily="18" charset="0"/>
                <a:cs typeface="Times New Roman" panose="02020603050405020304" pitchFamily="18" charset="0"/>
              </a:rPr>
              <a:t>	</a:t>
            </a:r>
          </a:p>
          <a:p>
            <a:r>
              <a:rPr lang="es-MX" sz="2600" dirty="0">
                <a:latin typeface="Times New Roman" panose="02020603050405020304" pitchFamily="18" charset="0"/>
                <a:cs typeface="Times New Roman" panose="02020603050405020304" pitchFamily="18" charset="0"/>
              </a:rPr>
              <a:t>	“La Palabra de Dios y la </a:t>
            </a:r>
            <a:r>
              <a:rPr lang="es-MX" sz="2600" dirty="0" err="1">
                <a:latin typeface="Times New Roman" panose="02020603050405020304" pitchFamily="18" charset="0"/>
                <a:cs typeface="Times New Roman" panose="02020603050405020304" pitchFamily="18" charset="0"/>
              </a:rPr>
              <a:t>Eucarist</a:t>
            </a:r>
            <a:r>
              <a:rPr lang="es-419" sz="2600" dirty="0" err="1">
                <a:latin typeface="Times New Roman" panose="02020603050405020304" pitchFamily="18" charset="0"/>
                <a:cs typeface="Times New Roman" panose="02020603050405020304" pitchFamily="18" charset="0"/>
              </a:rPr>
              <a:t>ía</a:t>
            </a:r>
            <a:r>
              <a:rPr lang="es-419" sz="2600" dirty="0">
                <a:latin typeface="Times New Roman" panose="02020603050405020304" pitchFamily="18" charset="0"/>
                <a:cs typeface="Times New Roman" panose="02020603050405020304" pitchFamily="18" charset="0"/>
              </a:rPr>
              <a:t> revelan, significan, y comunican la gracia de </a:t>
            </a:r>
            <a:r>
              <a:rPr lang="es-419" sz="2600" dirty="0" err="1">
                <a:latin typeface="Times New Roman" panose="02020603050405020304" pitchFamily="18" charset="0"/>
                <a:cs typeface="Times New Roman" panose="02020603050405020304" pitchFamily="18" charset="0"/>
              </a:rPr>
              <a:t>de</a:t>
            </a:r>
            <a:r>
              <a:rPr lang="es-419" sz="2600" dirty="0">
                <a:latin typeface="Times New Roman" panose="02020603050405020304" pitchFamily="18" charset="0"/>
                <a:cs typeface="Times New Roman" panose="02020603050405020304" pitchFamily="18" charset="0"/>
              </a:rPr>
              <a:t> Dios en Jesucristo, Verbo Encarnado.” FJLC.</a:t>
            </a:r>
            <a:endParaRPr lang="es-MX" sz="2600" dirty="0">
              <a:latin typeface="Times New Roman" panose="02020603050405020304" pitchFamily="18" charset="0"/>
              <a:cs typeface="Times New Roman" panose="02020603050405020304" pitchFamily="18" charset="0"/>
            </a:endParaRPr>
          </a:p>
          <a:p>
            <a:pPr algn="ctr">
              <a:lnSpc>
                <a:spcPct val="150000"/>
              </a:lnSpc>
            </a:pPr>
            <a:endParaRPr lang="es-ES" sz="2600" dirty="0">
              <a:solidFill>
                <a:srgbClr val="FF0000"/>
              </a:solidFill>
              <a:latin typeface="Times New Roman" panose="02020603050405020304" pitchFamily="18" charset="0"/>
              <a:cs typeface="Times New Roman" panose="02020603050405020304" pitchFamily="18" charset="0"/>
            </a:endParaRPr>
          </a:p>
          <a:p>
            <a:pPr algn="ctr">
              <a:lnSpc>
                <a:spcPct val="150000"/>
              </a:lnSpc>
            </a:pPr>
            <a:r>
              <a:rPr lang="es-ES" sz="2000" dirty="0">
                <a:latin typeface="Times New Roman" panose="02020603050405020304" pitchFamily="18" charset="0"/>
                <a:cs typeface="Times New Roman" panose="02020603050405020304" pitchFamily="18" charset="0"/>
              </a:rPr>
              <a:t>Felipe de J. Legarreta, PhD, </a:t>
            </a:r>
            <a:r>
              <a:rPr lang="es-ES" sz="2000" dirty="0">
                <a:latin typeface="Times New Roman" panose="02020603050405020304" pitchFamily="18" charset="0"/>
                <a:cs typeface="Times New Roman" panose="02020603050405020304" pitchFamily="18" charset="0"/>
                <a:hlinkClick r:id="rId3"/>
              </a:rPr>
              <a:t>Flegarr@luc.edu</a:t>
            </a:r>
            <a:endParaRPr lang="es-ES" sz="2000" dirty="0">
              <a:latin typeface="Times New Roman" panose="02020603050405020304" pitchFamily="18" charset="0"/>
              <a:cs typeface="Times New Roman" panose="02020603050405020304" pitchFamily="18" charset="0"/>
            </a:endParaRPr>
          </a:p>
          <a:p>
            <a:pPr algn="ctr">
              <a:lnSpc>
                <a:spcPct val="150000"/>
              </a:lnSpc>
            </a:pPr>
            <a:endParaRPr lang="es-ES" sz="2000" dirty="0">
              <a:latin typeface="Times New Roman" panose="02020603050405020304" pitchFamily="18" charset="0"/>
              <a:cs typeface="Times New Roman" panose="02020603050405020304" pitchFamily="18" charset="0"/>
            </a:endParaRPr>
          </a:p>
          <a:p>
            <a:pPr algn="ctr">
              <a:lnSpc>
                <a:spcPct val="150000"/>
              </a:lnSpc>
            </a:pP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086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557762"/>
            <a:ext cx="11873857" cy="5484643"/>
          </a:xfrm>
          <a:prstGeom prst="rect">
            <a:avLst/>
          </a:prstGeom>
        </p:spPr>
        <p:txBody>
          <a:bodyPr wrap="square">
            <a:spAutoFit/>
          </a:bodyPr>
          <a:lstStyle/>
          <a:p>
            <a:pPr algn="just">
              <a:lnSpc>
                <a:spcPct val="150000"/>
              </a:lnSpc>
            </a:pPr>
            <a:r>
              <a:rPr lang="es-MX" sz="2400" dirty="0">
                <a:solidFill>
                  <a:srgbClr val="000000"/>
                </a:solidFill>
                <a:latin typeface="Times New Roman" panose="02020603050405020304" pitchFamily="18" charset="0"/>
                <a:cs typeface="Times New Roman" panose="02020603050405020304" pitchFamily="18" charset="0"/>
              </a:rPr>
              <a:t>	</a:t>
            </a:r>
            <a:r>
              <a:rPr lang="es-MX" sz="2400" dirty="0">
                <a:solidFill>
                  <a:srgbClr val="FF0000"/>
                </a:solidFill>
                <a:latin typeface="Times New Roman" panose="02020603050405020304" pitchFamily="18" charset="0"/>
                <a:cs typeface="Times New Roman" panose="02020603050405020304" pitchFamily="18" charset="0"/>
              </a:rPr>
              <a:t>1. Introducción.</a:t>
            </a:r>
          </a:p>
          <a:p>
            <a:pPr algn="just">
              <a:lnSpc>
                <a:spcPct val="150000"/>
              </a:lnSpc>
            </a:pPr>
            <a:r>
              <a:rPr lang="es-MX"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MX" sz="2400" dirty="0">
                <a:latin typeface="Times New Roman" panose="02020603050405020304" pitchFamily="18" charset="0"/>
                <a:ea typeface="Times New Roman" panose="02020603050405020304" pitchFamily="18" charset="0"/>
                <a:cs typeface="Times New Roman" panose="02020603050405020304" pitchFamily="18" charset="0"/>
              </a:rPr>
              <a:t>La relación intrínseca e inseparable entre la Palabra de Dios y la Eucaristía:</a:t>
            </a:r>
            <a:endParaRPr lang="es-ES" sz="2400" dirty="0">
              <a:latin typeface="Times New Roman" panose="02020603050405020304" pitchFamily="18" charset="0"/>
              <a:ea typeface="Times New Roman" panose="02020603050405020304" pitchFamily="18" charset="0"/>
            </a:endParaRPr>
          </a:p>
          <a:p>
            <a:pPr algn="just">
              <a:lnSpc>
                <a:spcPct val="150000"/>
              </a:lnSpc>
            </a:pPr>
            <a:r>
              <a:rPr lang="es-ES" sz="2400" dirty="0">
                <a:latin typeface="Times New Roman" panose="02020603050405020304" pitchFamily="18" charset="0"/>
                <a:ea typeface="Times New Roman" panose="02020603050405020304" pitchFamily="18" charset="0"/>
              </a:rPr>
              <a:t>	“La Iglesia ha venerado siempre las Sagradas Escrituras al igual que el mismo Cuerpo del Señor, no dejando de tomar de la mesa y de distribuir a los fieles el pan de vida, tanto de la palabra de Dios como del Cuerpo de Cristo, sobre todo en la Sagrada Liturgia,” </a:t>
            </a:r>
            <a:r>
              <a:rPr lang="es-ES" sz="2400" i="1" dirty="0">
                <a:latin typeface="Times New Roman" panose="02020603050405020304" pitchFamily="18" charset="0"/>
                <a:ea typeface="Times New Roman" panose="02020603050405020304" pitchFamily="18" charset="0"/>
              </a:rPr>
              <a:t>DV </a:t>
            </a:r>
            <a:r>
              <a:rPr lang="es-ES" sz="2400" dirty="0">
                <a:latin typeface="Times New Roman" panose="02020603050405020304" pitchFamily="18" charset="0"/>
                <a:ea typeface="Times New Roman" panose="02020603050405020304" pitchFamily="18" charset="0"/>
              </a:rPr>
              <a:t>21 (1965).</a:t>
            </a:r>
          </a:p>
          <a:p>
            <a:pPr algn="just">
              <a:lnSpc>
                <a:spcPct val="150000"/>
              </a:lnSpc>
            </a:pPr>
            <a:r>
              <a:rPr lang="es-ES" sz="2400" dirty="0">
                <a:latin typeface="Times New Roman" panose="02020603050405020304" pitchFamily="18" charset="0"/>
                <a:ea typeface="Times New Roman" panose="02020603050405020304" pitchFamily="18" charset="0"/>
              </a:rPr>
              <a:t>	</a:t>
            </a:r>
          </a:p>
          <a:p>
            <a:pPr algn="just">
              <a:lnSpc>
                <a:spcPct val="150000"/>
              </a:lnSpc>
            </a:pPr>
            <a:r>
              <a:rPr lang="es-ES" sz="2400" dirty="0">
                <a:latin typeface="Times New Roman" panose="02020603050405020304" pitchFamily="18" charset="0"/>
                <a:ea typeface="Times New Roman" panose="02020603050405020304" pitchFamily="18" charset="0"/>
              </a:rPr>
              <a:t>	El término Hb </a:t>
            </a:r>
            <a:r>
              <a:rPr lang="es-ES" sz="2400" i="1" dirty="0" err="1">
                <a:latin typeface="Times New Roman" panose="02020603050405020304" pitchFamily="18" charset="0"/>
                <a:ea typeface="Times New Roman" panose="02020603050405020304" pitchFamily="18" charset="0"/>
              </a:rPr>
              <a:t>Dabar</a:t>
            </a:r>
            <a:r>
              <a:rPr lang="es-ES" sz="2400" i="1" dirty="0">
                <a:latin typeface="Times New Roman" panose="02020603050405020304" pitchFamily="18" charset="0"/>
                <a:ea typeface="Times New Roman" panose="02020603050405020304" pitchFamily="18" charset="0"/>
              </a:rPr>
              <a:t> </a:t>
            </a:r>
            <a:r>
              <a:rPr lang="es-ES" sz="2400" dirty="0">
                <a:latin typeface="Times New Roman" panose="02020603050405020304" pitchFamily="18" charset="0"/>
                <a:ea typeface="Times New Roman" panose="02020603050405020304" pitchFamily="18" charset="0"/>
              </a:rPr>
              <a:t>resalta la inseparabilidad entre palabra y realidad (cf. </a:t>
            </a:r>
            <a:r>
              <a:rPr lang="es-ES" sz="2400" i="1" dirty="0">
                <a:latin typeface="Times New Roman" panose="02020603050405020304" pitchFamily="18" charset="0"/>
                <a:ea typeface="Times New Roman" panose="02020603050405020304" pitchFamily="18" charset="0"/>
              </a:rPr>
              <a:t>VD </a:t>
            </a:r>
            <a:r>
              <a:rPr lang="es-ES" sz="2400" dirty="0">
                <a:latin typeface="Times New Roman" panose="02020603050405020304" pitchFamily="18" charset="0"/>
                <a:ea typeface="Times New Roman" panose="02020603050405020304" pitchFamily="18" charset="0"/>
              </a:rPr>
              <a:t>53), de tal forma que la conmemoración de la alianza significa la actualización del evento que se celebra (Éxodo, Eucaristía).</a:t>
            </a:r>
          </a:p>
          <a:p>
            <a:pPr algn="just">
              <a:lnSpc>
                <a:spcPct val="150000"/>
              </a:lnSpc>
            </a:pPr>
            <a:endParaRPr lang="es-E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3884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5216941"/>
          </a:xfrm>
          <a:prstGeom prst="rect">
            <a:avLst/>
          </a:prstGeom>
        </p:spPr>
        <p:txBody>
          <a:bodyPr wrap="square">
            <a:spAutoFit/>
          </a:bodyPr>
          <a:lstStyle/>
          <a:p>
            <a:pPr algn="just">
              <a:lnSpc>
                <a:spcPct val="150000"/>
              </a:lnSpc>
            </a:pPr>
            <a:r>
              <a:rPr lang="es-MX" sz="2500" dirty="0">
                <a:solidFill>
                  <a:srgbClr val="000000"/>
                </a:solidFill>
                <a:latin typeface="Times New Roman" panose="02020603050405020304" pitchFamily="18" charset="0"/>
                <a:cs typeface="Times New Roman" panose="02020603050405020304" pitchFamily="18" charset="0"/>
              </a:rPr>
              <a:t>	“</a:t>
            </a:r>
            <a:r>
              <a:rPr lang="es-ES" sz="2500" dirty="0">
                <a:solidFill>
                  <a:srgbClr val="000000"/>
                </a:solidFill>
                <a:latin typeface="Times New Roman" panose="02020603050405020304" pitchFamily="18" charset="0"/>
                <a:cs typeface="Times New Roman" panose="02020603050405020304" pitchFamily="18" charset="0"/>
              </a:rPr>
              <a:t>La íntima unidad entre </a:t>
            </a:r>
            <a:r>
              <a:rPr lang="es-ES" sz="2500" dirty="0">
                <a:solidFill>
                  <a:srgbClr val="FF0000"/>
                </a:solidFill>
                <a:latin typeface="Times New Roman" panose="02020603050405020304" pitchFamily="18" charset="0"/>
                <a:cs typeface="Times New Roman" panose="02020603050405020304" pitchFamily="18" charset="0"/>
              </a:rPr>
              <a:t>Palabra y Eucaristía </a:t>
            </a:r>
            <a:r>
              <a:rPr lang="es-ES" sz="2500" dirty="0">
                <a:solidFill>
                  <a:srgbClr val="000000"/>
                </a:solidFill>
                <a:latin typeface="Times New Roman" panose="02020603050405020304" pitchFamily="18" charset="0"/>
                <a:cs typeface="Times New Roman" panose="02020603050405020304" pitchFamily="18" charset="0"/>
              </a:rPr>
              <a:t>está arraigada en el testimonio bíblico (cf. </a:t>
            </a:r>
            <a:r>
              <a:rPr lang="es-ES" sz="2500" dirty="0" err="1">
                <a:solidFill>
                  <a:srgbClr val="000000"/>
                </a:solidFill>
                <a:latin typeface="Times New Roman" panose="02020603050405020304" pitchFamily="18" charset="0"/>
                <a:cs typeface="Times New Roman" panose="02020603050405020304" pitchFamily="18" charset="0"/>
              </a:rPr>
              <a:t>Jn</a:t>
            </a:r>
            <a:r>
              <a:rPr lang="es-ES" sz="2500" dirty="0">
                <a:solidFill>
                  <a:srgbClr val="000000"/>
                </a:solidFill>
                <a:latin typeface="Times New Roman" panose="02020603050405020304" pitchFamily="18" charset="0"/>
                <a:cs typeface="Times New Roman" panose="02020603050405020304" pitchFamily="18" charset="0"/>
              </a:rPr>
              <a:t> 6; </a:t>
            </a:r>
            <a:r>
              <a:rPr lang="es-ES" sz="2500" dirty="0" err="1">
                <a:solidFill>
                  <a:srgbClr val="000000"/>
                </a:solidFill>
                <a:latin typeface="Times New Roman" panose="02020603050405020304" pitchFamily="18" charset="0"/>
                <a:cs typeface="Times New Roman" panose="02020603050405020304" pitchFamily="18" charset="0"/>
              </a:rPr>
              <a:t>Lc</a:t>
            </a:r>
            <a:r>
              <a:rPr lang="es-ES" sz="2500" dirty="0">
                <a:solidFill>
                  <a:srgbClr val="000000"/>
                </a:solidFill>
                <a:latin typeface="Times New Roman" panose="02020603050405020304" pitchFamily="18" charset="0"/>
                <a:cs typeface="Times New Roman" panose="02020603050405020304" pitchFamily="18" charset="0"/>
              </a:rPr>
              <a:t> 24), confirmada por los Padres de la Iglesia y reafirmada por el Concilio Vaticano II.”</a:t>
            </a:r>
          </a:p>
          <a:p>
            <a:pPr algn="just">
              <a:lnSpc>
                <a:spcPct val="150000"/>
              </a:lnSpc>
            </a:pPr>
            <a:r>
              <a:rPr lang="es-ES" sz="2500" dirty="0">
                <a:solidFill>
                  <a:srgbClr val="000000"/>
                </a:solidFill>
                <a:latin typeface="Times New Roman" panose="02020603050405020304" pitchFamily="18" charset="0"/>
                <a:cs typeface="Times New Roman" panose="02020603050405020304" pitchFamily="18" charset="0"/>
              </a:rPr>
              <a:t>	 “El discurso sobre el pan </a:t>
            </a:r>
            <a:r>
              <a:rPr lang="en-US" sz="2500" dirty="0">
                <a:solidFill>
                  <a:srgbClr val="000000"/>
                </a:solidFill>
                <a:latin typeface="Times New Roman" panose="02020603050405020304" pitchFamily="18" charset="0"/>
                <a:cs typeface="Times New Roman" panose="02020603050405020304" pitchFamily="18" charset="0"/>
              </a:rPr>
              <a:t>[Jn 6,22-35] </a:t>
            </a:r>
            <a:r>
              <a:rPr lang="es-ES" sz="2500" dirty="0">
                <a:solidFill>
                  <a:srgbClr val="000000"/>
                </a:solidFill>
                <a:latin typeface="Times New Roman" panose="02020603050405020304" pitchFamily="18" charset="0"/>
                <a:cs typeface="Times New Roman" panose="02020603050405020304" pitchFamily="18" charset="0"/>
              </a:rPr>
              <a:t>se refiere al don de Dios que Moisés obtuvo para su pueblo con el </a:t>
            </a:r>
            <a:r>
              <a:rPr lang="es-ES" sz="2500" dirty="0">
                <a:solidFill>
                  <a:srgbClr val="FF0000"/>
                </a:solidFill>
                <a:latin typeface="Times New Roman" panose="02020603050405020304" pitchFamily="18" charset="0"/>
                <a:cs typeface="Times New Roman" panose="02020603050405020304" pitchFamily="18" charset="0"/>
              </a:rPr>
              <a:t>maná</a:t>
            </a:r>
            <a:r>
              <a:rPr lang="es-ES" sz="2500" dirty="0">
                <a:solidFill>
                  <a:srgbClr val="000000"/>
                </a:solidFill>
                <a:latin typeface="Times New Roman" panose="02020603050405020304" pitchFamily="18" charset="0"/>
                <a:cs typeface="Times New Roman" panose="02020603050405020304" pitchFamily="18" charset="0"/>
              </a:rPr>
              <a:t> en el desierto y que, en realidad, es la </a:t>
            </a:r>
            <a:r>
              <a:rPr lang="es-ES" sz="2500" dirty="0">
                <a:solidFill>
                  <a:srgbClr val="FF0000"/>
                </a:solidFill>
                <a:latin typeface="Times New Roman" panose="02020603050405020304" pitchFamily="18" charset="0"/>
                <a:cs typeface="Times New Roman" panose="02020603050405020304" pitchFamily="18" charset="0"/>
              </a:rPr>
              <a:t>Torá</a:t>
            </a:r>
            <a:r>
              <a:rPr lang="es-ES" sz="2500" dirty="0">
                <a:solidFill>
                  <a:srgbClr val="000000"/>
                </a:solidFill>
                <a:latin typeface="Times New Roman" panose="02020603050405020304" pitchFamily="18" charset="0"/>
                <a:cs typeface="Times New Roman" panose="02020603050405020304" pitchFamily="18" charset="0"/>
              </a:rPr>
              <a:t>, la Palabra de Dios que da vida (cf. Sal 119; Pr 9,5).”</a:t>
            </a:r>
          </a:p>
          <a:p>
            <a:pPr algn="just">
              <a:lnSpc>
                <a:spcPct val="150000"/>
              </a:lnSpc>
            </a:pPr>
            <a:r>
              <a:rPr lang="es-ES" sz="2500" dirty="0">
                <a:solidFill>
                  <a:srgbClr val="000000"/>
                </a:solidFill>
                <a:latin typeface="Times New Roman" panose="02020603050405020304" pitchFamily="18" charset="0"/>
                <a:cs typeface="Times New Roman" panose="02020603050405020304" pitchFamily="18" charset="0"/>
              </a:rPr>
              <a:t>	“De este modo, en el misterio de la Eucaristía se muestra cuál es el verdadero maná, el auténtico pan del cielo: es el </a:t>
            </a:r>
            <a:r>
              <a:rPr lang="es-ES" sz="2500" dirty="0">
                <a:solidFill>
                  <a:srgbClr val="FF0000"/>
                </a:solidFill>
                <a:latin typeface="Times New Roman" panose="02020603050405020304" pitchFamily="18" charset="0"/>
                <a:cs typeface="Times New Roman" panose="02020603050405020304" pitchFamily="18" charset="0"/>
              </a:rPr>
              <a:t>Logos</a:t>
            </a:r>
            <a:r>
              <a:rPr lang="es-ES" sz="2500" dirty="0">
                <a:solidFill>
                  <a:srgbClr val="000000"/>
                </a:solidFill>
                <a:latin typeface="Times New Roman" panose="02020603050405020304" pitchFamily="18" charset="0"/>
                <a:cs typeface="Times New Roman" panose="02020603050405020304" pitchFamily="18" charset="0"/>
              </a:rPr>
              <a:t> [Juan 1] de Dios que se ha hecho carne, que se ha entregado a sí mismo por nosotros en el misterio pascual,” (</a:t>
            </a:r>
            <a:r>
              <a:rPr lang="es-MX" sz="2500" i="1" dirty="0">
                <a:latin typeface="Times New Roman" panose="02020603050405020304" pitchFamily="18" charset="0"/>
                <a:cs typeface="Times New Roman" panose="02020603050405020304" pitchFamily="18" charset="0"/>
              </a:rPr>
              <a:t>VD </a:t>
            </a:r>
            <a:r>
              <a:rPr lang="es-MX" sz="2500" dirty="0">
                <a:latin typeface="Times New Roman" panose="02020603050405020304" pitchFamily="18" charset="0"/>
                <a:cs typeface="Times New Roman" panose="02020603050405020304" pitchFamily="18" charset="0"/>
              </a:rPr>
              <a:t>54).</a:t>
            </a:r>
          </a:p>
        </p:txBody>
      </p:sp>
    </p:spTree>
    <p:extLst>
      <p:ext uri="{BB962C8B-B14F-4D97-AF65-F5344CB8AC3E}">
        <p14:creationId xmlns:p14="http://schemas.microsoft.com/office/powerpoint/2010/main" val="76679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5851217"/>
          </a:xfrm>
          <a:prstGeom prst="rect">
            <a:avLst/>
          </a:prstGeom>
        </p:spPr>
        <p:txBody>
          <a:bodyPr wrap="square">
            <a:spAutoFit/>
          </a:bodyPr>
          <a:lstStyle/>
          <a:p>
            <a:pPr algn="just">
              <a:lnSpc>
                <a:spcPct val="150000"/>
              </a:lnSpc>
            </a:pPr>
            <a:r>
              <a:rPr lang="es-MX" sz="2100" dirty="0">
                <a:solidFill>
                  <a:srgbClr val="000000"/>
                </a:solidFill>
                <a:latin typeface="Times New Roman" panose="02020603050405020304" pitchFamily="18" charset="0"/>
                <a:cs typeface="Times New Roman" panose="02020603050405020304" pitchFamily="18" charset="0"/>
              </a:rPr>
              <a:t>	</a:t>
            </a:r>
            <a:r>
              <a:rPr lang="es-MX" sz="2100" dirty="0">
                <a:latin typeface="Times New Roman" panose="02020603050405020304" pitchFamily="18" charset="0"/>
                <a:cs typeface="Times New Roman" panose="02020603050405020304" pitchFamily="18" charset="0"/>
              </a:rPr>
              <a:t>“L</a:t>
            </a:r>
            <a:r>
              <a:rPr lang="es-ES" sz="2100" dirty="0">
                <a:latin typeface="Times New Roman" panose="02020603050405020304" pitchFamily="18" charset="0"/>
                <a:cs typeface="Times New Roman" panose="02020603050405020304" pitchFamily="18" charset="0"/>
              </a:rPr>
              <a:t>a Palabra de Dios leída y anunciada por la Iglesia en la liturgia conduce […] al sacrificio de la alianza y al banquete de la gracia, es decir, a la Eucaristía, como a su fin propio». Palabra y Eucaristía se pertenecen tan íntimamente que no se puede comprender la una sin la otra: </a:t>
            </a:r>
            <a:r>
              <a:rPr lang="es-ES" sz="2100" dirty="0">
                <a:solidFill>
                  <a:srgbClr val="FF0000"/>
                </a:solidFill>
                <a:latin typeface="Times New Roman" panose="02020603050405020304" pitchFamily="18" charset="0"/>
                <a:cs typeface="Times New Roman" panose="02020603050405020304" pitchFamily="18" charset="0"/>
              </a:rPr>
              <a:t>la Palabra de Dios se hace sacramentalmente carne en el acontecimiento eucarístico</a:t>
            </a:r>
            <a:r>
              <a:rPr lang="es-ES" sz="2100" dirty="0">
                <a:latin typeface="Times New Roman" panose="02020603050405020304" pitchFamily="18" charset="0"/>
                <a:cs typeface="Times New Roman" panose="02020603050405020304" pitchFamily="18" charset="0"/>
              </a:rPr>
              <a:t>. La Eucaristía nos ayuda a entender la Sagrada Escritura, así como la Sagrada Escritura, a su vez, ilumina y explica el misterio eucarístico. En efecto, sin el reconocimiento de la presencia real del Señor en la Eucaristía, la comprensión de la Escritura queda incompleta,” (</a:t>
            </a:r>
            <a:r>
              <a:rPr lang="es-ES" sz="2100" i="1" dirty="0">
                <a:latin typeface="Times New Roman" panose="02020603050405020304" pitchFamily="18" charset="0"/>
                <a:cs typeface="Times New Roman" panose="02020603050405020304" pitchFamily="18" charset="0"/>
              </a:rPr>
              <a:t>VD </a:t>
            </a:r>
            <a:r>
              <a:rPr lang="es-ES" sz="2100" dirty="0">
                <a:latin typeface="Times New Roman" panose="02020603050405020304" pitchFamily="18" charset="0"/>
                <a:cs typeface="Times New Roman" panose="02020603050405020304" pitchFamily="18" charset="0"/>
              </a:rPr>
              <a:t>55; cf. Lucas 24).</a:t>
            </a:r>
          </a:p>
          <a:p>
            <a:pPr algn="just">
              <a:lnSpc>
                <a:spcPct val="150000"/>
              </a:lnSpc>
            </a:pPr>
            <a:r>
              <a:rPr lang="es-ES" sz="2100" dirty="0">
                <a:latin typeface="Times New Roman" panose="02020603050405020304" pitchFamily="18" charset="0"/>
                <a:cs typeface="Times New Roman" panose="02020603050405020304" pitchFamily="18" charset="0"/>
              </a:rPr>
              <a:t>	“La </a:t>
            </a:r>
            <a:r>
              <a:rPr lang="es-ES" sz="2100" dirty="0" err="1">
                <a:latin typeface="Times New Roman" panose="02020603050405020304" pitchFamily="18" charset="0"/>
                <a:cs typeface="Times New Roman" panose="02020603050405020304" pitchFamily="18" charset="0"/>
              </a:rPr>
              <a:t>sacramentalidad</a:t>
            </a:r>
            <a:r>
              <a:rPr lang="es-ES" sz="2100" dirty="0">
                <a:latin typeface="Times New Roman" panose="02020603050405020304" pitchFamily="18" charset="0"/>
                <a:cs typeface="Times New Roman" panose="02020603050405020304" pitchFamily="18" charset="0"/>
              </a:rPr>
              <a:t> de la Palabra se puede entender en analogía con la presencia real de Cristo bajo las especies del pan y del vino consagrados.[197] Al acercarnos al altar y participar en el banquete eucarístico, realmente comulgamos el cuerpo y la sangre de Cristo. La proclamación de la Palabra de Dios en la celebración comporta reconocer que es Cristo mismo quien está presente y se dirige a nosotros para ser recibido,” (</a:t>
            </a:r>
            <a:r>
              <a:rPr lang="es-ES" sz="2100" i="1" dirty="0">
                <a:latin typeface="Times New Roman" panose="02020603050405020304" pitchFamily="18" charset="0"/>
                <a:cs typeface="Times New Roman" panose="02020603050405020304" pitchFamily="18" charset="0"/>
              </a:rPr>
              <a:t>VD </a:t>
            </a:r>
            <a:r>
              <a:rPr lang="es-ES" sz="2100" dirty="0">
                <a:latin typeface="Times New Roman" panose="02020603050405020304" pitchFamily="18" charset="0"/>
                <a:cs typeface="Times New Roman" panose="02020603050405020304" pitchFamily="18" charset="0"/>
              </a:rPr>
              <a:t>56).</a:t>
            </a:r>
            <a:endParaRPr lang="es-MX"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759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112841"/>
            <a:ext cx="11873857" cy="6125523"/>
          </a:xfrm>
          <a:prstGeom prst="rect">
            <a:avLst/>
          </a:prstGeom>
        </p:spPr>
        <p:txBody>
          <a:bodyPr wrap="square">
            <a:spAutoFit/>
          </a:bodyPr>
          <a:lstStyle/>
          <a:p>
            <a:pPr algn="just">
              <a:lnSpc>
                <a:spcPct val="150000"/>
              </a:lnSpc>
            </a:pPr>
            <a:r>
              <a:rPr lang="es-MX" sz="2200" dirty="0">
                <a:solidFill>
                  <a:srgbClr val="000000"/>
                </a:solidFill>
                <a:latin typeface="Times New Roman" panose="02020603050405020304" pitchFamily="18" charset="0"/>
                <a:cs typeface="Times New Roman" panose="02020603050405020304" pitchFamily="18" charset="0"/>
              </a:rPr>
              <a:t>	</a:t>
            </a:r>
            <a:r>
              <a:rPr lang="es-MX" sz="2200" dirty="0">
                <a:solidFill>
                  <a:srgbClr val="FF0000"/>
                </a:solidFill>
                <a:latin typeface="Times New Roman" panose="02020603050405020304" pitchFamily="18" charset="0"/>
                <a:cs typeface="Times New Roman" panose="02020603050405020304" pitchFamily="18" charset="0"/>
              </a:rPr>
              <a:t>2. Los Relatos de la Institución de la Eucaristía.</a:t>
            </a:r>
          </a:p>
          <a:p>
            <a:pPr algn="just">
              <a:lnSpc>
                <a:spcPct val="150000"/>
              </a:lnSpc>
            </a:pPr>
            <a:r>
              <a:rPr lang="es-MX"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ea typeface="Times New Roman" panose="02020603050405020304" pitchFamily="18" charset="0"/>
                <a:cs typeface="Times New Roman" panose="02020603050405020304" pitchFamily="18" charset="0"/>
              </a:rPr>
              <a:t>“</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Porque yo recibí del Señor lo mismo que les he enseñado: que el Señor Jesús, la noche en que fue entregado, tomó pan, y después de dar gracias, lo partió y dijo: Esto es mi cuerpo que es para ustedes; hagan esto en memoria mía. De la misma manera tomó también la copa después de haber cenado, diciendo: Esta copa es la </a:t>
            </a:r>
            <a:r>
              <a:rPr lang="es-ES"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alianza nueva </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en mi sangre; hagan esto cuantas veces la beban en memoria mía. Porque todas las veces que coman este pan y beban esta copa, proclaman la muerte del Señor hasta que Él venga,” 1 </a:t>
            </a:r>
            <a:r>
              <a:rPr lang="es-ES" sz="2200" dirty="0" err="1">
                <a:latin typeface="Times New Roman" panose="02020603050405020304" pitchFamily="18" charset="0"/>
                <a:ea typeface="Times New Roman" panose="02020603050405020304" pitchFamily="18" charset="0"/>
                <a:cs typeface="Times New Roman" panose="02020603050405020304" pitchFamily="18" charset="0"/>
              </a:rPr>
              <a:t>Cor</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 11,23-26; con </a:t>
            </a:r>
            <a:r>
              <a:rPr lang="es-ES" sz="2200" dirty="0" err="1">
                <a:latin typeface="Times New Roman" panose="02020603050405020304" pitchFamily="18" charset="0"/>
                <a:ea typeface="Times New Roman" panose="02020603050405020304" pitchFamily="18" charset="0"/>
                <a:cs typeface="Times New Roman" panose="02020603050405020304" pitchFamily="18" charset="0"/>
              </a:rPr>
              <a:t>Lc</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 tradición Antioquena –</a:t>
            </a:r>
            <a:r>
              <a:rPr lang="es-ES" sz="2200" dirty="0" err="1">
                <a:latin typeface="Times New Roman" panose="02020603050405020304" pitchFamily="18" charset="0"/>
                <a:ea typeface="Times New Roman" panose="02020603050405020304" pitchFamily="18" charset="0"/>
                <a:cs typeface="Times New Roman" panose="02020603050405020304" pitchFamily="18" charset="0"/>
              </a:rPr>
              <a:t>Fitzsmyer</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50000"/>
              </a:lnSpc>
            </a:pPr>
            <a:r>
              <a:rPr lang="es-MX"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MX" sz="2200" dirty="0">
                <a:latin typeface="Times New Roman" panose="02020603050405020304" pitchFamily="18" charset="0"/>
                <a:ea typeface="Times New Roman" panose="02020603050405020304" pitchFamily="18" charset="0"/>
                <a:cs typeface="Times New Roman" panose="02020603050405020304" pitchFamily="18" charset="0"/>
              </a:rPr>
              <a:t>“</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Y mientras comían, tomó pan, y habiéndolo </a:t>
            </a:r>
            <a:r>
              <a:rPr lang="es-ES" sz="2200" i="1" dirty="0">
                <a:latin typeface="Times New Roman" panose="02020603050405020304" pitchFamily="18" charset="0"/>
                <a:ea typeface="Times New Roman" panose="02020603050405020304" pitchFamily="18" charset="0"/>
                <a:cs typeface="Times New Roman" panose="02020603050405020304" pitchFamily="18" charset="0"/>
              </a:rPr>
              <a:t>bendecido</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 lo partió, se lo dio a ellos, y dijo: Tomen, esto es mi cuerpo. Y tomando una copa, después de dar gracias, se la dio a ellos, y todos bebieron de ella. Y les dijo: Esta es mi sangre de la </a:t>
            </a:r>
            <a:r>
              <a:rPr lang="es-ES"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alianza nueva </a:t>
            </a:r>
            <a:r>
              <a:rPr lang="es-ES" sz="2200" dirty="0">
                <a:latin typeface="Times New Roman" panose="02020603050405020304" pitchFamily="18" charset="0"/>
                <a:ea typeface="Times New Roman" panose="02020603050405020304" pitchFamily="18" charset="0"/>
                <a:cs typeface="Times New Roman" panose="02020603050405020304" pitchFamily="18" charset="0"/>
              </a:rPr>
              <a:t>pacto, que es derramada por muchos. En verdad les digo: Ya no beberé más del fruto de la vid hasta aquel día cuando lo beba nuevo en el reino de Dios,” Mc 14,22-25.</a:t>
            </a:r>
            <a:endParaRPr lang="es-MX"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529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209145"/>
            <a:ext cx="11873857" cy="6038641"/>
          </a:xfrm>
          <a:prstGeom prst="rect">
            <a:avLst/>
          </a:prstGeom>
        </p:spPr>
        <p:txBody>
          <a:bodyPr wrap="square">
            <a:spAutoFit/>
          </a:bodyPr>
          <a:lstStyle/>
          <a:p>
            <a:pPr algn="just">
              <a:lnSpc>
                <a:spcPct val="150000"/>
              </a:lnSpc>
            </a:pPr>
            <a:r>
              <a:rPr lang="es-MX" sz="2000" dirty="0">
                <a:solidFill>
                  <a:srgbClr val="000000"/>
                </a:solidFill>
                <a:latin typeface="Times New Roman" panose="02020603050405020304" pitchFamily="18" charset="0"/>
                <a:cs typeface="Times New Roman" panose="02020603050405020304" pitchFamily="18" charset="0"/>
              </a:rPr>
              <a:t>	</a:t>
            </a:r>
            <a:r>
              <a:rPr lang="es-ES" sz="2000" dirty="0">
                <a:latin typeface="Times New Roman" panose="02020603050405020304" pitchFamily="18" charset="0"/>
                <a:ea typeface="Times New Roman" panose="02020603050405020304" pitchFamily="18" charset="0"/>
              </a:rPr>
              <a:t>“Mientras comían, Jesús tomó pan, y habiéndolo bendecido, lo partió, y dándoselo a los discípulos, dijo: Tomen, coman; esto es mi cuerpo. Y tomando una copa, y habiendo dado gracias, se la dio, diciendo: Beban todos de ella; porque esto es mi sangre de la nueva </a:t>
            </a:r>
            <a:r>
              <a:rPr lang="es-ES" sz="2000" dirty="0">
                <a:solidFill>
                  <a:srgbClr val="FF0000"/>
                </a:solidFill>
                <a:latin typeface="Times New Roman" panose="02020603050405020304" pitchFamily="18" charset="0"/>
                <a:ea typeface="Times New Roman" panose="02020603050405020304" pitchFamily="18" charset="0"/>
              </a:rPr>
              <a:t>alianza</a:t>
            </a:r>
            <a:r>
              <a:rPr lang="es-ES" sz="2000" dirty="0">
                <a:latin typeface="Times New Roman" panose="02020603050405020304" pitchFamily="18" charset="0"/>
                <a:ea typeface="Times New Roman" panose="02020603050405020304" pitchFamily="18" charset="0"/>
              </a:rPr>
              <a:t>, que es derramada por muchos para el perdón de los pecados. Y les digo que desde ahora no beberé más de este fruto de la vid, hasta aquel día cuando lo beba nuevo con ustedes en el reino de mi Padre,” Mt 26,26-29; con Mc, tradición Jerosolimitana.</a:t>
            </a:r>
          </a:p>
          <a:p>
            <a:pPr algn="just">
              <a:lnSpc>
                <a:spcPct val="150000"/>
              </a:lnSpc>
            </a:pPr>
            <a:r>
              <a:rPr lang="es-ES" sz="2000" dirty="0">
                <a:latin typeface="Times New Roman" panose="02020603050405020304" pitchFamily="18" charset="0"/>
                <a:ea typeface="Times New Roman" panose="02020603050405020304" pitchFamily="18" charset="0"/>
              </a:rPr>
              <a:t>	“Cuando llegó la hora, se sentó a la mesa, y con Él los apóstoles, y les dijo: Intensamente he deseado comer esta Pascua con ustedes antes de padecer; porque les digo que nunca más volveré a comerla hasta que se cumpla en el reino de Dios. Y habiendo tomado una copa, después de haber dado gracias, dijo: Tomen esto y repártanlo entre ustedes; porque les digo que de ahora en adelante no beberé del fruto de la vid, hasta que venga el reino de Dios. Y habiendo tomado pan, después de haber dado gracias, lo partió, y les dio, diciendo: Esto es mi cuerpo que por ustedes es dado; </a:t>
            </a:r>
            <a:r>
              <a:rPr lang="es-ES" sz="2000" dirty="0" err="1">
                <a:latin typeface="Times New Roman" panose="02020603050405020304" pitchFamily="18" charset="0"/>
                <a:ea typeface="Times New Roman" panose="02020603050405020304" pitchFamily="18" charset="0"/>
              </a:rPr>
              <a:t>hagana</a:t>
            </a:r>
            <a:r>
              <a:rPr lang="es-ES" sz="2000" dirty="0">
                <a:latin typeface="Times New Roman" panose="02020603050405020304" pitchFamily="18" charset="0"/>
                <a:ea typeface="Times New Roman" panose="02020603050405020304" pitchFamily="18" charset="0"/>
              </a:rPr>
              <a:t> esto en memoria de mí. De la misma manera tomó la copa después de haber cenado, diciendo: Esta copa es el nuevo pacto en mi sangre, que es derramada por ustedes,” </a:t>
            </a:r>
            <a:r>
              <a:rPr lang="es-ES" sz="2000" dirty="0" err="1">
                <a:latin typeface="Times New Roman" panose="02020603050405020304" pitchFamily="18" charset="0"/>
                <a:ea typeface="Times New Roman" panose="02020603050405020304" pitchFamily="18" charset="0"/>
              </a:rPr>
              <a:t>Lc</a:t>
            </a:r>
            <a:r>
              <a:rPr lang="es-ES" sz="2000" dirty="0">
                <a:latin typeface="Times New Roman" panose="02020603050405020304" pitchFamily="18" charset="0"/>
                <a:ea typeface="Times New Roman" panose="02020603050405020304" pitchFamily="18" charset="0"/>
              </a:rPr>
              <a:t> 22,14-20.</a:t>
            </a:r>
          </a:p>
          <a:p>
            <a:pPr algn="just">
              <a:lnSpc>
                <a:spcPct val="150000"/>
              </a:lnSpc>
            </a:pPr>
            <a:r>
              <a:rPr lang="es-ES" sz="2000" dirty="0">
                <a:latin typeface="Times New Roman" panose="02020603050405020304" pitchFamily="18" charset="0"/>
                <a:ea typeface="Times New Roman" panose="02020603050405020304" pitchFamily="18" charset="0"/>
              </a:rPr>
              <a:t>	Cf. </a:t>
            </a:r>
            <a:r>
              <a:rPr lang="es-ES" sz="2000" dirty="0" err="1">
                <a:latin typeface="Times New Roman" panose="02020603050405020304" pitchFamily="18" charset="0"/>
                <a:ea typeface="Times New Roman" panose="02020603050405020304" pitchFamily="18" charset="0"/>
              </a:rPr>
              <a:t>Jn</a:t>
            </a:r>
            <a:r>
              <a:rPr lang="es-ES" sz="2000" dirty="0">
                <a:latin typeface="Times New Roman" panose="02020603050405020304" pitchFamily="18" charset="0"/>
                <a:ea typeface="Times New Roman" panose="02020603050405020304" pitchFamily="18" charset="0"/>
              </a:rPr>
              <a:t> 6,26-71; 13,1-30.</a:t>
            </a:r>
          </a:p>
        </p:txBody>
      </p:sp>
    </p:spTree>
    <p:extLst>
      <p:ext uri="{BB962C8B-B14F-4D97-AF65-F5344CB8AC3E}">
        <p14:creationId xmlns:p14="http://schemas.microsoft.com/office/powerpoint/2010/main" val="1144102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3" name="Rectangle 2">
            <a:extLst>
              <a:ext uri="{FF2B5EF4-FFF2-40B4-BE49-F238E27FC236}">
                <a16:creationId xmlns:a16="http://schemas.microsoft.com/office/drawing/2014/main" id="{1CC61033-3376-29DE-5DBE-AC87C84ADB19}"/>
              </a:ext>
            </a:extLst>
          </p:cNvPr>
          <p:cNvSpPr/>
          <p:nvPr/>
        </p:nvSpPr>
        <p:spPr>
          <a:xfrm>
            <a:off x="159071" y="557762"/>
            <a:ext cx="11873857" cy="4881721"/>
          </a:xfrm>
          <a:prstGeom prst="rect">
            <a:avLst/>
          </a:prstGeom>
        </p:spPr>
        <p:txBody>
          <a:bodyPr wrap="square">
            <a:spAutoFit/>
          </a:bodyPr>
          <a:lstStyle/>
          <a:p>
            <a:pPr algn="just">
              <a:lnSpc>
                <a:spcPct val="150000"/>
              </a:lnSpc>
            </a:pPr>
            <a:r>
              <a:rPr lang="es-MX" sz="2100" dirty="0">
                <a:solidFill>
                  <a:srgbClr val="000000"/>
                </a:solidFill>
                <a:latin typeface="Times New Roman" panose="02020603050405020304" pitchFamily="18" charset="0"/>
                <a:cs typeface="Times New Roman" panose="02020603050405020304" pitchFamily="18" charset="0"/>
              </a:rPr>
              <a:t>	</a:t>
            </a:r>
            <a:r>
              <a:rPr lang="es-MX" sz="2100" dirty="0">
                <a:solidFill>
                  <a:srgbClr val="FF0000"/>
                </a:solidFill>
                <a:latin typeface="Times New Roman" panose="02020603050405020304" pitchFamily="18" charset="0"/>
                <a:cs typeface="Times New Roman" panose="02020603050405020304" pitchFamily="18" charset="0"/>
              </a:rPr>
              <a:t>3. 1 Corintios 11.</a:t>
            </a:r>
            <a:endParaRPr lang="es-ES" sz="2100" dirty="0">
              <a:solidFill>
                <a:srgbClr val="FF0000"/>
              </a:solidFill>
              <a:latin typeface="Times New Roman" panose="02020603050405020304" pitchFamily="18" charset="0"/>
              <a:ea typeface="Times New Roman" panose="02020603050405020304" pitchFamily="18" charset="0"/>
            </a:endParaRPr>
          </a:p>
          <a:p>
            <a:pPr algn="just">
              <a:lnSpc>
                <a:spcPct val="150000"/>
              </a:lnSpc>
            </a:pPr>
            <a:r>
              <a:rPr lang="es-ES" sz="2100" dirty="0">
                <a:latin typeface="Times New Roman" panose="02020603050405020304" pitchFamily="18" charset="0"/>
                <a:ea typeface="Times New Roman" panose="02020603050405020304" pitchFamily="18" charset="0"/>
              </a:rPr>
              <a:t>	Contexto histórico-Social y Religioso de Corinto. La comunidad cristiana en Corinto estaba compuesta de judeocristianos y de una de mayoría procedentes de entre los Gentiles quienes se reunían en casas particulares </a:t>
            </a:r>
            <a:r>
              <a:rPr lang="es-419" sz="2100" dirty="0">
                <a:latin typeface="Times New Roman" panose="02020603050405020304" pitchFamily="18" charset="0"/>
                <a:ea typeface="Times New Roman" panose="02020603050405020304" pitchFamily="18" charset="0"/>
              </a:rPr>
              <a:t>para orar y celebrar la Eucaristía </a:t>
            </a:r>
            <a:r>
              <a:rPr lang="es-ES" sz="2100" dirty="0">
                <a:latin typeface="Times New Roman" panose="02020603050405020304" pitchFamily="18" charset="0"/>
                <a:ea typeface="Times New Roman" panose="02020603050405020304" pitchFamily="18" charset="0"/>
              </a:rPr>
              <a:t>(cf. Rom 16,5; 1 Cor 16,19). La diversidad religiosa, socio-cultural y económica causaba </a:t>
            </a:r>
            <a:r>
              <a:rPr lang="es-ES" sz="2100" i="1" dirty="0">
                <a:solidFill>
                  <a:srgbClr val="FF0000"/>
                </a:solidFill>
                <a:latin typeface="Times New Roman" panose="02020603050405020304" pitchFamily="18" charset="0"/>
                <a:ea typeface="Times New Roman" panose="02020603050405020304" pitchFamily="18" charset="0"/>
              </a:rPr>
              <a:t>divisiones</a:t>
            </a:r>
            <a:r>
              <a:rPr lang="es-ES" sz="2100" dirty="0">
                <a:latin typeface="Times New Roman" panose="02020603050405020304" pitchFamily="18" charset="0"/>
                <a:ea typeface="Times New Roman" panose="02020603050405020304" pitchFamily="18" charset="0"/>
              </a:rPr>
              <a:t> entre sus integrantes, sobre todo cuando oraban y compartían la comida. Pablo escribió las cartas a la comunidad de Corinto, probablemente desde Éfeso, entre los años 53 y 56 A.D. para atender a estas </a:t>
            </a:r>
            <a:r>
              <a:rPr lang="es-ES" sz="2100" i="1" dirty="0">
                <a:solidFill>
                  <a:srgbClr val="FF0000"/>
                </a:solidFill>
                <a:latin typeface="Times New Roman" panose="02020603050405020304" pitchFamily="18" charset="0"/>
                <a:ea typeface="Times New Roman" panose="02020603050405020304" pitchFamily="18" charset="0"/>
              </a:rPr>
              <a:t>divisiones</a:t>
            </a:r>
            <a:r>
              <a:rPr lang="es-ES" sz="2100" dirty="0">
                <a:latin typeface="Times New Roman" panose="02020603050405020304" pitchFamily="18" charset="0"/>
                <a:ea typeface="Times New Roman" panose="02020603050405020304" pitchFamily="18" charset="0"/>
              </a:rPr>
              <a:t> y a otras cuestiones que le platearon los cristianos en Corinto:</a:t>
            </a:r>
          </a:p>
          <a:p>
            <a:pPr>
              <a:lnSpc>
                <a:spcPct val="150000"/>
              </a:lnSpc>
            </a:pPr>
            <a:r>
              <a:rPr lang="es-ES" sz="2100" dirty="0">
                <a:latin typeface="Times New Roman" panose="02020603050405020304" pitchFamily="18" charset="0"/>
                <a:ea typeface="Times New Roman" panose="02020603050405020304" pitchFamily="18" charset="0"/>
              </a:rPr>
              <a:t>	</a:t>
            </a:r>
            <a:r>
              <a:rPr lang="es-ES" sz="2100" dirty="0">
                <a:solidFill>
                  <a:srgbClr val="FF0000"/>
                </a:solidFill>
                <a:latin typeface="Times New Roman" panose="02020603050405020304" pitchFamily="18" charset="0"/>
                <a:ea typeface="Times New Roman" panose="02020603050405020304" pitchFamily="18" charset="0"/>
              </a:rPr>
              <a:t>Tesis</a:t>
            </a:r>
            <a:r>
              <a:rPr lang="es-ES" sz="2100" dirty="0">
                <a:latin typeface="Times New Roman" panose="02020603050405020304" pitchFamily="18" charset="0"/>
                <a:ea typeface="Times New Roman" panose="02020603050405020304" pitchFamily="18" charset="0"/>
              </a:rPr>
              <a:t> de la Carta: “Los exhorto (</a:t>
            </a:r>
            <a:r>
              <a:rPr lang="es-ES" sz="2100" i="1" dirty="0" err="1">
                <a:latin typeface="Times New Roman" panose="02020603050405020304" pitchFamily="18" charset="0"/>
                <a:ea typeface="Times New Roman" panose="02020603050405020304" pitchFamily="18" charset="0"/>
              </a:rPr>
              <a:t>parakaló</a:t>
            </a:r>
            <a:r>
              <a:rPr lang="es-ES" sz="2100" dirty="0">
                <a:latin typeface="Times New Roman" panose="02020603050405020304" pitchFamily="18" charset="0"/>
                <a:ea typeface="Times New Roman" panose="02020603050405020304" pitchFamily="18" charset="0"/>
              </a:rPr>
              <a:t>, παρακα</a:t>
            </a:r>
            <a:r>
              <a:rPr lang="es-ES" sz="2100" dirty="0" err="1">
                <a:latin typeface="Times New Roman" panose="02020603050405020304" pitchFamily="18" charset="0"/>
                <a:ea typeface="Times New Roman" panose="02020603050405020304" pitchFamily="18" charset="0"/>
              </a:rPr>
              <a:t>λῶ</a:t>
            </a:r>
            <a:r>
              <a:rPr lang="es-ES" sz="2100" dirty="0">
                <a:latin typeface="Times New Roman" panose="02020603050405020304" pitchFamily="18" charset="0"/>
                <a:ea typeface="Times New Roman" panose="02020603050405020304" pitchFamily="18" charset="0"/>
              </a:rPr>
              <a:t>) hermanos (21 veces en 1 Corintios), en nombre de Nuestro Señor Jesucristo, que todos digan lo mismo y que no haya </a:t>
            </a:r>
            <a:r>
              <a:rPr lang="es-ES" sz="2100" i="1" dirty="0">
                <a:solidFill>
                  <a:srgbClr val="FF0000"/>
                </a:solidFill>
                <a:latin typeface="Times New Roman" panose="02020603050405020304" pitchFamily="18" charset="0"/>
                <a:ea typeface="Times New Roman" panose="02020603050405020304" pitchFamily="18" charset="0"/>
              </a:rPr>
              <a:t>divisiones</a:t>
            </a:r>
            <a:r>
              <a:rPr lang="es-ES" sz="2100" dirty="0">
                <a:latin typeface="Times New Roman" panose="02020603050405020304" pitchFamily="18" charset="0"/>
                <a:ea typeface="Times New Roman" panose="02020603050405020304" pitchFamily="18" charset="0"/>
              </a:rPr>
              <a:t> (</a:t>
            </a:r>
            <a:r>
              <a:rPr lang="es-ES" sz="2100" dirty="0" err="1">
                <a:latin typeface="Times New Roman" panose="02020603050405020304" pitchFamily="18" charset="0"/>
                <a:ea typeface="Times New Roman" panose="02020603050405020304" pitchFamily="18" charset="0"/>
              </a:rPr>
              <a:t>σχίσμ</a:t>
            </a:r>
            <a:r>
              <a:rPr lang="es-ES" sz="2100" dirty="0">
                <a:latin typeface="Times New Roman" panose="02020603050405020304" pitchFamily="18" charset="0"/>
                <a:ea typeface="Times New Roman" panose="02020603050405020304" pitchFamily="18" charset="0"/>
              </a:rPr>
              <a:t>ατα) entre ustedes,” v. 10.</a:t>
            </a:r>
          </a:p>
        </p:txBody>
      </p:sp>
    </p:spTree>
    <p:extLst>
      <p:ext uri="{BB962C8B-B14F-4D97-AF65-F5344CB8AC3E}">
        <p14:creationId xmlns:p14="http://schemas.microsoft.com/office/powerpoint/2010/main" val="131148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2BB156A5-5970-568D-BFFF-10B4F5901E68}"/>
              </a:ext>
            </a:extLst>
          </p:cNvPr>
          <p:cNvSpPr/>
          <p:nvPr/>
        </p:nvSpPr>
        <p:spPr>
          <a:xfrm>
            <a:off x="175260" y="209145"/>
            <a:ext cx="11841480" cy="6125523"/>
          </a:xfrm>
          <a:prstGeom prst="rect">
            <a:avLst/>
          </a:prstGeom>
        </p:spPr>
        <p:txBody>
          <a:bodyPr wrap="square">
            <a:spAutoFit/>
          </a:bodyPr>
          <a:lstStyle/>
          <a:p>
            <a:pPr>
              <a:lnSpc>
                <a:spcPct val="150000"/>
              </a:lnSpc>
            </a:pPr>
            <a:r>
              <a:rPr lang="es-ES" sz="2200" dirty="0">
                <a:latin typeface="Times New Roman" panose="02020603050405020304" pitchFamily="18" charset="0"/>
                <a:ea typeface="Times New Roman" panose="02020603050405020304" pitchFamily="18" charset="0"/>
              </a:rPr>
              <a:t>	En el cuerpo de la carta Pablo responde entre otras cuestiones a las </a:t>
            </a:r>
            <a:r>
              <a:rPr lang="es-ES" sz="2200" i="1" dirty="0">
                <a:solidFill>
                  <a:srgbClr val="FF0000"/>
                </a:solidFill>
                <a:latin typeface="Times New Roman" panose="02020603050405020304" pitchFamily="18" charset="0"/>
                <a:ea typeface="Times New Roman" panose="02020603050405020304" pitchFamily="18" charset="0"/>
              </a:rPr>
              <a:t>divisiones</a:t>
            </a:r>
            <a:r>
              <a:rPr lang="es-ES" sz="2200" dirty="0">
                <a:latin typeface="Times New Roman" panose="02020603050405020304" pitchFamily="18" charset="0"/>
                <a:ea typeface="Times New Roman" panose="02020603050405020304" pitchFamily="18" charset="0"/>
              </a:rPr>
              <a:t> a causa de los </a:t>
            </a:r>
            <a:r>
              <a:rPr lang="es-ES" sz="2200" i="1" dirty="0">
                <a:solidFill>
                  <a:srgbClr val="FF0000"/>
                </a:solidFill>
                <a:latin typeface="Times New Roman" panose="02020603050405020304" pitchFamily="18" charset="0"/>
                <a:ea typeface="Times New Roman" panose="02020603050405020304" pitchFamily="18" charset="0"/>
              </a:rPr>
              <a:t>idolotitos</a:t>
            </a:r>
            <a:r>
              <a:rPr lang="es-ES" sz="2200" i="1" dirty="0">
                <a:latin typeface="Times New Roman" panose="02020603050405020304" pitchFamily="18" charset="0"/>
                <a:ea typeface="Times New Roman" panose="02020603050405020304" pitchFamily="18" charset="0"/>
              </a:rPr>
              <a:t>,</a:t>
            </a:r>
            <a:r>
              <a:rPr lang="es-ES" sz="2200" dirty="0">
                <a:latin typeface="Times New Roman" panose="02020603050405020304" pitchFamily="18" charset="0"/>
                <a:ea typeface="Times New Roman" panose="02020603050405020304" pitchFamily="18" charset="0"/>
              </a:rPr>
              <a:t> i.e. ofrendas alimenticias ofrecidas a los ídolos (10,1-11,1). Anticipando el tema de la cena del Señor (11,17-34), Pablo los exhorta:</a:t>
            </a:r>
          </a:p>
          <a:p>
            <a:pPr>
              <a:lnSpc>
                <a:spcPct val="150000"/>
              </a:lnSpc>
            </a:pPr>
            <a:r>
              <a:rPr lang="es-ES" sz="2200" dirty="0">
                <a:latin typeface="Times New Roman" panose="02020603050405020304" pitchFamily="18" charset="0"/>
                <a:ea typeface="Times New Roman" panose="02020603050405020304" pitchFamily="18" charset="0"/>
              </a:rPr>
              <a:t>	“Huyan de la idolatría. </a:t>
            </a:r>
            <a:r>
              <a:rPr lang="es-ES" sz="2200" dirty="0">
                <a:latin typeface="Times New Roman" panose="02020603050405020304" pitchFamily="18" charset="0"/>
                <a:cs typeface="Times New Roman" panose="02020603050405020304" pitchFamily="18" charset="0"/>
              </a:rPr>
              <a:t>Les hablo como a sabios; juzguen ustedes lo que digo: La copa de bendición que bendecimos, ¿no es la </a:t>
            </a:r>
            <a:r>
              <a:rPr lang="es-ES" sz="2200" i="1" dirty="0">
                <a:solidFill>
                  <a:srgbClr val="FF0000"/>
                </a:solidFill>
                <a:latin typeface="Times New Roman" panose="02020603050405020304" pitchFamily="18" charset="0"/>
                <a:cs typeface="Times New Roman" panose="02020603050405020304" pitchFamily="18" charset="0"/>
              </a:rPr>
              <a:t>comunión</a:t>
            </a:r>
            <a:r>
              <a:rPr lang="es-ES" sz="2200" dirty="0">
                <a:latin typeface="Times New Roman" panose="02020603050405020304" pitchFamily="18" charset="0"/>
                <a:cs typeface="Times New Roman" panose="02020603050405020304" pitchFamily="18" charset="0"/>
              </a:rPr>
              <a:t> (</a:t>
            </a:r>
            <a:r>
              <a:rPr lang="el-GR" sz="2200" dirty="0">
                <a:latin typeface="Times New Roman" panose="02020603050405020304" pitchFamily="18" charset="0"/>
                <a:cs typeface="Times New Roman" panose="02020603050405020304" pitchFamily="18" charset="0"/>
              </a:rPr>
              <a:t>κοινωνία</a:t>
            </a:r>
            <a:r>
              <a:rPr lang="es-ES" sz="2200" dirty="0">
                <a:latin typeface="Times New Roman" panose="02020603050405020304" pitchFamily="18" charset="0"/>
                <a:cs typeface="Times New Roman" panose="02020603050405020304" pitchFamily="18" charset="0"/>
              </a:rPr>
              <a:t>) en la sangre de Cristo? El pan que partimos, ¿no es la </a:t>
            </a:r>
            <a:r>
              <a:rPr lang="es-ES" sz="2200" i="1" dirty="0">
                <a:solidFill>
                  <a:srgbClr val="FF0000"/>
                </a:solidFill>
                <a:latin typeface="Times New Roman" panose="02020603050405020304" pitchFamily="18" charset="0"/>
                <a:cs typeface="Times New Roman" panose="02020603050405020304" pitchFamily="18" charset="0"/>
              </a:rPr>
              <a:t>comunión</a:t>
            </a:r>
            <a:r>
              <a:rPr lang="es-ES" sz="2200" dirty="0">
                <a:latin typeface="Times New Roman" panose="02020603050405020304" pitchFamily="18" charset="0"/>
                <a:cs typeface="Times New Roman" panose="02020603050405020304" pitchFamily="18" charset="0"/>
              </a:rPr>
              <a:t> (</a:t>
            </a:r>
            <a:r>
              <a:rPr lang="el-GR" sz="2200" dirty="0">
                <a:latin typeface="Times New Roman" panose="02020603050405020304" pitchFamily="18" charset="0"/>
                <a:cs typeface="Times New Roman" panose="02020603050405020304" pitchFamily="18" charset="0"/>
              </a:rPr>
              <a:t>κοινωνία</a:t>
            </a:r>
            <a:r>
              <a:rPr lang="es-ES" sz="2200" dirty="0">
                <a:latin typeface="Times New Roman" panose="02020603050405020304" pitchFamily="18" charset="0"/>
                <a:cs typeface="Times New Roman" panose="02020603050405020304" pitchFamily="18" charset="0"/>
              </a:rPr>
              <a:t>) en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de Cristo? Puesto que </a:t>
            </a:r>
            <a:r>
              <a:rPr lang="es-ES" sz="2200" i="1" dirty="0">
                <a:solidFill>
                  <a:srgbClr val="FF0000"/>
                </a:solidFill>
                <a:latin typeface="Times New Roman" panose="02020603050405020304" pitchFamily="18" charset="0"/>
                <a:cs typeface="Times New Roman" panose="02020603050405020304" pitchFamily="18" charset="0"/>
              </a:rPr>
              <a:t>el pan es uno</a:t>
            </a:r>
            <a:r>
              <a:rPr lang="es-ES" sz="2200" dirty="0">
                <a:latin typeface="Times New Roman" panose="02020603050405020304" pitchFamily="18" charset="0"/>
                <a:cs typeface="Times New Roman" panose="02020603050405020304" pitchFamily="18" charset="0"/>
              </a:rPr>
              <a:t>, nosotros, que somos muchos, </a:t>
            </a:r>
            <a:r>
              <a:rPr lang="es-ES" sz="2200" dirty="0">
                <a:solidFill>
                  <a:srgbClr val="FF0000"/>
                </a:solidFill>
                <a:latin typeface="Times New Roman" panose="02020603050405020304" pitchFamily="18" charset="0"/>
                <a:cs typeface="Times New Roman" panose="02020603050405020304" pitchFamily="18" charset="0"/>
              </a:rPr>
              <a:t>somos </a:t>
            </a:r>
            <a:r>
              <a:rPr lang="es-ES" sz="2200" i="1" dirty="0">
                <a:solidFill>
                  <a:srgbClr val="FF0000"/>
                </a:solidFill>
                <a:latin typeface="Times New Roman" panose="02020603050405020304" pitchFamily="18" charset="0"/>
                <a:cs typeface="Times New Roman" panose="02020603050405020304" pitchFamily="18" charset="0"/>
              </a:rPr>
              <a:t>un</a:t>
            </a:r>
            <a:r>
              <a:rPr lang="es-ES" sz="2200" dirty="0">
                <a:solidFill>
                  <a:srgbClr val="FF0000"/>
                </a:solidFill>
                <a:latin typeface="Times New Roman" panose="02020603050405020304" pitchFamily="18" charset="0"/>
                <a:cs typeface="Times New Roman" panose="02020603050405020304" pitchFamily="18" charset="0"/>
              </a:rPr>
              <a:t>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solidFill>
                  <a:srgbClr val="FF0000"/>
                </a:solidFill>
                <a:latin typeface="Times New Roman" panose="02020603050405020304" pitchFamily="18" charset="0"/>
                <a:cs typeface="Times New Roman" panose="02020603050405020304" pitchFamily="18" charset="0"/>
              </a:rPr>
              <a:t> (</a:t>
            </a:r>
            <a:r>
              <a:rPr lang="el-GR" sz="2200" dirty="0" err="1">
                <a:solidFill>
                  <a:srgbClr val="FF0000"/>
                </a:solidFill>
                <a:latin typeface="Times New Roman" panose="02020603050405020304" pitchFamily="18" charset="0"/>
                <a:cs typeface="Times New Roman" panose="02020603050405020304" pitchFamily="18" charset="0"/>
              </a:rPr>
              <a:t>ἓν</a:t>
            </a:r>
            <a:r>
              <a:rPr lang="el-GR" sz="2200" dirty="0">
                <a:solidFill>
                  <a:srgbClr val="FF0000"/>
                </a:solidFill>
                <a:latin typeface="Times New Roman" panose="02020603050405020304" pitchFamily="18" charset="0"/>
                <a:cs typeface="Times New Roman" panose="02020603050405020304" pitchFamily="18" charset="0"/>
              </a:rPr>
              <a:t> </a:t>
            </a:r>
            <a:r>
              <a:rPr lang="el-GR" sz="2200" dirty="0" err="1">
                <a:solidFill>
                  <a:srgbClr val="FF0000"/>
                </a:solidFill>
                <a:latin typeface="Times New Roman" panose="02020603050405020304" pitchFamily="18" charset="0"/>
                <a:cs typeface="Times New Roman" panose="02020603050405020304" pitchFamily="18" charset="0"/>
              </a:rPr>
              <a:t>σῶμα</a:t>
            </a:r>
            <a:r>
              <a:rPr lang="es-ES" sz="2200" dirty="0">
                <a:solidFill>
                  <a:srgbClr val="FF0000"/>
                </a:solidFill>
                <a:latin typeface="Times New Roman" panose="02020603050405020304" pitchFamily="18" charset="0"/>
                <a:cs typeface="Times New Roman" panose="02020603050405020304" pitchFamily="18" charset="0"/>
              </a:rPr>
              <a:t>)</a:t>
            </a:r>
            <a:r>
              <a:rPr lang="es-ES" sz="2200" dirty="0">
                <a:latin typeface="Times New Roman" panose="02020603050405020304" pitchFamily="18" charset="0"/>
                <a:cs typeface="Times New Roman" panose="02020603050405020304" pitchFamily="18" charset="0"/>
              </a:rPr>
              <a:t>; pues todos participamos (</a:t>
            </a:r>
            <a:r>
              <a:rPr lang="el-GR" sz="2200" dirty="0" err="1">
                <a:latin typeface="Times New Roman" panose="02020603050405020304" pitchFamily="18" charset="0"/>
                <a:cs typeface="Times New Roman" panose="02020603050405020304" pitchFamily="18" charset="0"/>
              </a:rPr>
              <a:t>μετέχομεν</a:t>
            </a:r>
            <a:r>
              <a:rPr lang="es-ES" sz="2200" dirty="0">
                <a:latin typeface="Times New Roman" panose="02020603050405020304" pitchFamily="18" charset="0"/>
                <a:cs typeface="Times New Roman" panose="02020603050405020304" pitchFamily="18" charset="0"/>
              </a:rPr>
              <a:t>) de un mismo pan,” 10,14-17.</a:t>
            </a:r>
          </a:p>
          <a:p>
            <a:pPr>
              <a:lnSpc>
                <a:spcPct val="150000"/>
              </a:lnSpc>
            </a:pPr>
            <a:r>
              <a:rPr lang="es-ES" sz="2200" dirty="0">
                <a:latin typeface="Times New Roman" panose="02020603050405020304" pitchFamily="18" charset="0"/>
                <a:ea typeface="Times New Roman" panose="02020603050405020304" pitchFamily="18" charset="0"/>
              </a:rPr>
              <a:t>	Pablo concluye categóricamente que precisamente por esto, “No pueden beber la copa del Señor y la copa de los demonios; no pueden </a:t>
            </a:r>
            <a:r>
              <a:rPr lang="es-ES" sz="2200" i="1" dirty="0">
                <a:solidFill>
                  <a:srgbClr val="FF0000"/>
                </a:solidFill>
                <a:latin typeface="Times New Roman" panose="02020603050405020304" pitchFamily="18" charset="0"/>
                <a:ea typeface="Times New Roman" panose="02020603050405020304" pitchFamily="18" charset="0"/>
              </a:rPr>
              <a:t>participar</a:t>
            </a:r>
            <a:r>
              <a:rPr lang="es-ES" sz="2200" dirty="0">
                <a:latin typeface="Times New Roman" panose="02020603050405020304" pitchFamily="18" charset="0"/>
                <a:ea typeface="Times New Roman" panose="02020603050405020304" pitchFamily="18" charset="0"/>
              </a:rPr>
              <a:t> </a:t>
            </a:r>
            <a:r>
              <a:rPr lang="el-GR" sz="2200" dirty="0">
                <a:latin typeface="Times New Roman" panose="02020603050405020304" pitchFamily="18" charset="0"/>
                <a:ea typeface="Times New Roman" panose="02020603050405020304" pitchFamily="18" charset="0"/>
              </a:rPr>
              <a:t>(</a:t>
            </a:r>
            <a:r>
              <a:rPr lang="el-GR" sz="2200" dirty="0" err="1">
                <a:latin typeface="Times New Roman" panose="02020603050405020304" pitchFamily="18" charset="0"/>
                <a:ea typeface="Times New Roman" panose="02020603050405020304" pitchFamily="18" charset="0"/>
              </a:rPr>
              <a:t>μετέχειν</a:t>
            </a:r>
            <a:r>
              <a:rPr lang="el-GR" sz="2200" dirty="0">
                <a:latin typeface="Times New Roman" panose="02020603050405020304" pitchFamily="18" charset="0"/>
                <a:ea typeface="Times New Roman" panose="02020603050405020304" pitchFamily="18" charset="0"/>
              </a:rPr>
              <a:t>, </a:t>
            </a:r>
            <a:r>
              <a:rPr lang="es-ES" sz="2200" dirty="0">
                <a:latin typeface="Times New Roman" panose="02020603050405020304" pitchFamily="18" charset="0"/>
                <a:ea typeface="Times New Roman" panose="02020603050405020304" pitchFamily="18" charset="0"/>
              </a:rPr>
              <a:t>cf. v. 17) de la mesa del Señor y de la mesa de los demonios, ¿O provocaremos a celos al Señor? ¿Acaso somos más fuertes que Él?” 10,21-22.</a:t>
            </a:r>
          </a:p>
        </p:txBody>
      </p:sp>
    </p:spTree>
    <p:extLst>
      <p:ext uri="{BB962C8B-B14F-4D97-AF65-F5344CB8AC3E}">
        <p14:creationId xmlns:p14="http://schemas.microsoft.com/office/powerpoint/2010/main" val="3263280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ABAE2F67-F8F5-D2DA-60AF-10356357D66A}"/>
              </a:ext>
            </a:extLst>
          </p:cNvPr>
          <p:cNvSpPr/>
          <p:nvPr/>
        </p:nvSpPr>
        <p:spPr>
          <a:xfrm>
            <a:off x="175260" y="530909"/>
            <a:ext cx="11841480" cy="4709110"/>
          </a:xfrm>
          <a:prstGeom prst="rect">
            <a:avLst/>
          </a:prstGeom>
        </p:spPr>
        <p:txBody>
          <a:bodyPr wrap="square">
            <a:spAutoFit/>
          </a:bodyPr>
          <a:lstStyle/>
          <a:p>
            <a:pPr algn="just">
              <a:lnSpc>
                <a:spcPct val="150000"/>
              </a:lnSpc>
            </a:pPr>
            <a:r>
              <a:rPr lang="es-ES" sz="2500" dirty="0">
                <a:latin typeface="Times New Roman" panose="02020603050405020304" pitchFamily="18" charset="0"/>
                <a:ea typeface="Times New Roman" panose="02020603050405020304" pitchFamily="18" charset="0"/>
              </a:rPr>
              <a:t>	Enseguida Pablo responde a problemas relativos a las </a:t>
            </a:r>
            <a:r>
              <a:rPr lang="es-ES" sz="2500" dirty="0">
                <a:solidFill>
                  <a:srgbClr val="FF0000"/>
                </a:solidFill>
                <a:latin typeface="Times New Roman" panose="02020603050405020304" pitchFamily="18" charset="0"/>
                <a:ea typeface="Times New Roman" panose="02020603050405020304" pitchFamily="18" charset="0"/>
              </a:rPr>
              <a:t>Asambleas Comunitarias</a:t>
            </a:r>
            <a:r>
              <a:rPr lang="es-ES" sz="2500" dirty="0">
                <a:latin typeface="Times New Roman" panose="02020603050405020304" pitchFamily="18" charset="0"/>
                <a:ea typeface="Times New Roman" panose="02020603050405020304" pitchFamily="18" charset="0"/>
              </a:rPr>
              <a:t>, 11,2-14,40, entre ellos La Cena del Señor, 11,17-34, y sobre los dones espirituales, 12,1-14,40</a:t>
            </a:r>
            <a:r>
              <a:rPr lang="es-ES" sz="2800" dirty="0">
                <a:latin typeface="Times New Roman" panose="02020603050405020304" pitchFamily="18" charset="0"/>
                <a:ea typeface="Times New Roman" panose="02020603050405020304" pitchFamily="18" charset="0"/>
              </a:rPr>
              <a:t>.</a:t>
            </a:r>
            <a:endParaRPr lang="es-ES" sz="2500" dirty="0">
              <a:latin typeface="Times New Roman" panose="02020603050405020304" pitchFamily="18" charset="0"/>
              <a:ea typeface="Times New Roman" panose="02020603050405020304" pitchFamily="18" charset="0"/>
            </a:endParaRPr>
          </a:p>
          <a:p>
            <a:pPr algn="just">
              <a:lnSpc>
                <a:spcPct val="150000"/>
              </a:lnSpc>
            </a:pPr>
            <a:r>
              <a:rPr lang="es-ES" sz="2500" dirty="0">
                <a:latin typeface="Times New Roman" panose="02020603050405020304" pitchFamily="18" charset="0"/>
                <a:ea typeface="Times New Roman" panose="02020603050405020304" pitchFamily="18" charset="0"/>
              </a:rPr>
              <a:t>	Pablo critica a a los cristianos en Corinto por la forma en que celebraban la Cena del Señor: “</a:t>
            </a:r>
            <a:r>
              <a:rPr lang="es-ES" sz="2500" dirty="0">
                <a:solidFill>
                  <a:srgbClr val="FF0000"/>
                </a:solidFill>
                <a:latin typeface="Times New Roman" panose="02020603050405020304" pitchFamily="18" charset="0"/>
                <a:ea typeface="Times New Roman" panose="02020603050405020304" pitchFamily="18" charset="0"/>
              </a:rPr>
              <a:t>no los </a:t>
            </a:r>
            <a:r>
              <a:rPr lang="es-ES" sz="2500" i="1" dirty="0">
                <a:solidFill>
                  <a:srgbClr val="FF0000"/>
                </a:solidFill>
                <a:latin typeface="Times New Roman" panose="02020603050405020304" pitchFamily="18" charset="0"/>
                <a:ea typeface="Times New Roman" panose="02020603050405020304" pitchFamily="18" charset="0"/>
              </a:rPr>
              <a:t>alabo</a:t>
            </a:r>
            <a:r>
              <a:rPr lang="es-ES" sz="2500" dirty="0">
                <a:latin typeface="Times New Roman" panose="02020603050405020304" pitchFamily="18" charset="0"/>
                <a:ea typeface="Times New Roman" panose="02020603050405020304" pitchFamily="18" charset="0"/>
              </a:rPr>
              <a:t>…(</a:t>
            </a:r>
            <a:r>
              <a:rPr lang="el-GR" sz="2500" dirty="0" err="1">
                <a:latin typeface="Times New Roman" panose="02020603050405020304" pitchFamily="18" charset="0"/>
                <a:ea typeface="Times New Roman" panose="02020603050405020304" pitchFamily="18" charset="0"/>
              </a:rPr>
              <a:t>ἐν</a:t>
            </a:r>
            <a:r>
              <a:rPr lang="el-GR" sz="2500" dirty="0">
                <a:latin typeface="Times New Roman" panose="02020603050405020304" pitchFamily="18" charset="0"/>
                <a:ea typeface="Times New Roman" panose="02020603050405020304" pitchFamily="18" charset="0"/>
              </a:rPr>
              <a:t> </a:t>
            </a:r>
            <a:r>
              <a:rPr lang="el-GR" sz="2500" dirty="0" err="1">
                <a:latin typeface="Times New Roman" panose="02020603050405020304" pitchFamily="18" charset="0"/>
                <a:ea typeface="Times New Roman" panose="02020603050405020304" pitchFamily="18" charset="0"/>
              </a:rPr>
              <a:t>τούτῳ</a:t>
            </a:r>
            <a:r>
              <a:rPr lang="el-GR" sz="2500" dirty="0">
                <a:latin typeface="Times New Roman" panose="02020603050405020304" pitchFamily="18" charset="0"/>
                <a:ea typeface="Times New Roman" panose="02020603050405020304" pitchFamily="18" charset="0"/>
              </a:rPr>
              <a:t> </a:t>
            </a:r>
            <a:r>
              <a:rPr lang="el-GR" sz="2500" dirty="0" err="1">
                <a:latin typeface="Times New Roman" panose="02020603050405020304" pitchFamily="18" charset="0"/>
                <a:ea typeface="Times New Roman" panose="02020603050405020304" pitchFamily="18" charset="0"/>
              </a:rPr>
              <a:t>οὐκ</a:t>
            </a:r>
            <a:r>
              <a:rPr lang="el-GR" sz="2500" dirty="0">
                <a:latin typeface="Times New Roman" panose="02020603050405020304" pitchFamily="18" charset="0"/>
                <a:ea typeface="Times New Roman" panose="02020603050405020304" pitchFamily="18" charset="0"/>
              </a:rPr>
              <a:t> </a:t>
            </a:r>
            <a:r>
              <a:rPr lang="el-GR" sz="2500" dirty="0" err="1">
                <a:latin typeface="Times New Roman" panose="02020603050405020304" pitchFamily="18" charset="0"/>
                <a:ea typeface="Times New Roman" panose="02020603050405020304" pitchFamily="18" charset="0"/>
              </a:rPr>
              <a:t>ἐπαινῶ</a:t>
            </a:r>
            <a:r>
              <a:rPr lang="es-ES" sz="2500" dirty="0">
                <a:latin typeface="Times New Roman" panose="02020603050405020304" pitchFamily="18" charset="0"/>
                <a:ea typeface="Times New Roman" panose="02020603050405020304" pitchFamily="18" charset="0"/>
              </a:rPr>
              <a:t>)” 11,17.22 (cf. 11,2), ya que al reunirse como Iglesia para celebrar la Cena del Señor hay </a:t>
            </a:r>
            <a:r>
              <a:rPr lang="es-ES" sz="2500" i="1" dirty="0">
                <a:solidFill>
                  <a:srgbClr val="FF0000"/>
                </a:solidFill>
                <a:latin typeface="Times New Roman" panose="02020603050405020304" pitchFamily="18" charset="0"/>
                <a:ea typeface="Times New Roman" panose="02020603050405020304" pitchFamily="18" charset="0"/>
              </a:rPr>
              <a:t>divisiones</a:t>
            </a:r>
            <a:r>
              <a:rPr lang="es-ES" sz="2500" dirty="0">
                <a:latin typeface="Times New Roman" panose="02020603050405020304" pitchFamily="18" charset="0"/>
                <a:ea typeface="Times New Roman" panose="02020603050405020304" pitchFamily="18" charset="0"/>
              </a:rPr>
              <a:t> (</a:t>
            </a:r>
            <a:r>
              <a:rPr lang="es-ES" sz="2500" dirty="0" err="1">
                <a:latin typeface="Times New Roman" panose="02020603050405020304" pitchFamily="18" charset="0"/>
                <a:ea typeface="Times New Roman" panose="02020603050405020304" pitchFamily="18" charset="0"/>
              </a:rPr>
              <a:t>σχίσμ</a:t>
            </a:r>
            <a:r>
              <a:rPr lang="es-ES" sz="2500" dirty="0">
                <a:latin typeface="Times New Roman" panose="02020603050405020304" pitchFamily="18" charset="0"/>
                <a:ea typeface="Times New Roman" panose="02020603050405020304" pitchFamily="18" charset="0"/>
              </a:rPr>
              <a:t>ατα) entre bandos y partidos (cf. 1,10), exacerbando las divisiones socioeconómicas: mientras que unos comen y se emborrachan, otros pasan hambres (11,17-22).</a:t>
            </a:r>
          </a:p>
        </p:txBody>
      </p:sp>
    </p:spTree>
    <p:extLst>
      <p:ext uri="{BB962C8B-B14F-4D97-AF65-F5344CB8AC3E}">
        <p14:creationId xmlns:p14="http://schemas.microsoft.com/office/powerpoint/2010/main" val="3293588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0CFDC68F-8416-BEA7-AF94-F2DBCACE5C59}"/>
              </a:ext>
            </a:extLst>
          </p:cNvPr>
          <p:cNvSpPr/>
          <p:nvPr/>
        </p:nvSpPr>
        <p:spPr>
          <a:xfrm>
            <a:off x="175260" y="209145"/>
            <a:ext cx="11841480" cy="6119945"/>
          </a:xfrm>
          <a:prstGeom prst="rect">
            <a:avLst/>
          </a:prstGeom>
        </p:spPr>
        <p:txBody>
          <a:bodyPr wrap="square">
            <a:spAutoFit/>
          </a:bodyPr>
          <a:lstStyle/>
          <a:p>
            <a:pPr lvl="1" algn="just">
              <a:lnSpc>
                <a:spcPct val="150000"/>
              </a:lnSpc>
            </a:pPr>
            <a:r>
              <a:rPr lang="es-ES" sz="2400" dirty="0">
                <a:latin typeface="Times New Roman" panose="02020603050405020304" pitchFamily="18" charset="0"/>
                <a:ea typeface="Times New Roman" panose="02020603050405020304" pitchFamily="18" charset="0"/>
              </a:rPr>
              <a:t>	Apelando a la </a:t>
            </a:r>
            <a:r>
              <a:rPr lang="es-ES" sz="2400" i="1" dirty="0">
                <a:solidFill>
                  <a:srgbClr val="FF0000"/>
                </a:solidFill>
                <a:latin typeface="Times New Roman" panose="02020603050405020304" pitchFamily="18" charset="0"/>
                <a:ea typeface="Times New Roman" panose="02020603050405020304" pitchFamily="18" charset="0"/>
              </a:rPr>
              <a:t>tradición</a:t>
            </a:r>
            <a:r>
              <a:rPr lang="es-ES" sz="2400" dirty="0">
                <a:latin typeface="Times New Roman" panose="02020603050405020304" pitchFamily="18" charset="0"/>
                <a:ea typeface="Times New Roman" panose="02020603050405020304" pitchFamily="18" charset="0"/>
              </a:rPr>
              <a:t> recibida y transmitida (11,23; 15,1), Pablo describe y enuncia la fórmula de la cena del Señor Jesús (cf. Lc 22,19; Mc 14,22-24; y Mt 26,26-28). Siguiendo la tradición judía en la Pascua de dar gracias recordando las maravillas de Dios por medio de la </a:t>
            </a:r>
            <a:r>
              <a:rPr lang="es-ES" sz="2400" dirty="0">
                <a:solidFill>
                  <a:srgbClr val="FF0000"/>
                </a:solidFill>
                <a:latin typeface="Times New Roman" panose="02020603050405020304" pitchFamily="18" charset="0"/>
                <a:ea typeface="Times New Roman" panose="02020603050405020304" pitchFamily="18" charset="0"/>
              </a:rPr>
              <a:t>lectura de las Escrituras</a:t>
            </a:r>
            <a:r>
              <a:rPr lang="es-ES" sz="2400" dirty="0">
                <a:latin typeface="Times New Roman" panose="02020603050405020304" pitchFamily="18" charset="0"/>
                <a:ea typeface="Times New Roman" panose="02020603050405020304" pitchFamily="18" charset="0"/>
              </a:rPr>
              <a:t>, después </a:t>
            </a:r>
            <a:r>
              <a:rPr lang="es-ES" sz="2400" i="1" dirty="0">
                <a:solidFill>
                  <a:srgbClr val="FF0000"/>
                </a:solidFill>
                <a:latin typeface="Times New Roman" panose="02020603050405020304" pitchFamily="18" charset="0"/>
                <a:ea typeface="Times New Roman" panose="02020603050405020304" pitchFamily="18" charset="0"/>
              </a:rPr>
              <a:t>de dar gracias </a:t>
            </a:r>
            <a:r>
              <a:rPr lang="es-ES" sz="2400" dirty="0">
                <a:latin typeface="Times New Roman" panose="02020603050405020304" pitchFamily="18" charset="0"/>
                <a:ea typeface="Times New Roman" panose="02020603050405020304" pitchFamily="18" charset="0"/>
              </a:rPr>
              <a:t>(</a:t>
            </a:r>
            <a:r>
              <a:rPr lang="es-ES" sz="2400" dirty="0" err="1">
                <a:solidFill>
                  <a:srgbClr val="FF0000"/>
                </a:solidFill>
                <a:latin typeface="Times New Roman" panose="02020603050405020304" pitchFamily="18" charset="0"/>
                <a:ea typeface="Times New Roman" panose="02020603050405020304" pitchFamily="18" charset="0"/>
              </a:rPr>
              <a:t>εὐχ</a:t>
            </a:r>
            <a:r>
              <a:rPr lang="es-ES" sz="2400" dirty="0">
                <a:solidFill>
                  <a:srgbClr val="FF0000"/>
                </a:solidFill>
                <a:latin typeface="Times New Roman" panose="02020603050405020304" pitchFamily="18" charset="0"/>
                <a:ea typeface="Times New Roman" panose="02020603050405020304" pitchFamily="18" charset="0"/>
              </a:rPr>
              <a:t>αριστήσας</a:t>
            </a:r>
            <a:r>
              <a:rPr lang="es-ES" sz="2400" dirty="0">
                <a:latin typeface="Times New Roman" panose="02020603050405020304" pitchFamily="18" charset="0"/>
                <a:ea typeface="Times New Roman" panose="02020603050405020304" pitchFamily="18" charset="0"/>
              </a:rPr>
              <a:t>) Jesús pronunció las palabras sobre el pan, “Esto es mi </a:t>
            </a:r>
            <a:r>
              <a:rPr lang="es-ES" sz="2400" i="1" dirty="0">
                <a:solidFill>
                  <a:srgbClr val="FF0000"/>
                </a:solidFill>
                <a:latin typeface="Times New Roman" panose="02020603050405020304" pitchFamily="18" charset="0"/>
                <a:ea typeface="Times New Roman" panose="02020603050405020304" pitchFamily="18" charset="0"/>
              </a:rPr>
              <a:t>cuerpo</a:t>
            </a:r>
            <a:r>
              <a:rPr lang="es-ES" sz="2400" dirty="0">
                <a:latin typeface="Times New Roman" panose="02020603050405020304" pitchFamily="18" charset="0"/>
                <a:ea typeface="Times New Roman" panose="02020603050405020304" pitchFamily="18" charset="0"/>
              </a:rPr>
              <a:t> (</a:t>
            </a:r>
            <a:r>
              <a:rPr lang="el-GR" sz="2400" dirty="0" err="1">
                <a:solidFill>
                  <a:srgbClr val="FF0000"/>
                </a:solidFill>
                <a:latin typeface="Times New Roman" panose="02020603050405020304" pitchFamily="18" charset="0"/>
                <a:ea typeface="Times New Roman" panose="02020603050405020304" pitchFamily="18" charset="0"/>
              </a:rPr>
              <a:t>σῶμα</a:t>
            </a:r>
            <a:r>
              <a:rPr lang="es-ES" sz="2400" dirty="0">
                <a:latin typeface="Times New Roman" panose="02020603050405020304" pitchFamily="18" charset="0"/>
                <a:ea typeface="Times New Roman" panose="02020603050405020304" pitchFamily="18" charset="0"/>
              </a:rPr>
              <a:t>) que es para ustedes; hagan esto </a:t>
            </a:r>
            <a:r>
              <a:rPr lang="es-ES" sz="2400" i="1" dirty="0">
                <a:solidFill>
                  <a:srgbClr val="FF0000"/>
                </a:solidFill>
                <a:latin typeface="Times New Roman" panose="02020603050405020304" pitchFamily="18" charset="0"/>
                <a:ea typeface="Times New Roman" panose="02020603050405020304" pitchFamily="18" charset="0"/>
              </a:rPr>
              <a:t>en memoria de mí </a:t>
            </a:r>
            <a:r>
              <a:rPr lang="es-ES" sz="2400" dirty="0">
                <a:latin typeface="Times New Roman" panose="02020603050405020304" pitchFamily="18" charset="0"/>
                <a:ea typeface="Times New Roman" panose="02020603050405020304" pitchFamily="18" charset="0"/>
              </a:rPr>
              <a:t>(ἐμὴν </a:t>
            </a:r>
            <a:r>
              <a:rPr lang="es-ES" sz="2400" dirty="0" err="1">
                <a:latin typeface="Times New Roman" panose="02020603050405020304" pitchFamily="18" charset="0"/>
                <a:ea typeface="Times New Roman" panose="02020603050405020304" pitchFamily="18" charset="0"/>
              </a:rPr>
              <a:t>ἀνάμνησιν</a:t>
            </a:r>
            <a:r>
              <a:rPr lang="es-ES" sz="2400" dirty="0">
                <a:latin typeface="Times New Roman" panose="02020603050405020304" pitchFamily="18" charset="0"/>
                <a:ea typeface="Times New Roman" panose="02020603050405020304" pitchFamily="18" charset="0"/>
              </a:rPr>
              <a:t>);”</a:t>
            </a:r>
          </a:p>
          <a:p>
            <a:pPr lvl="1" algn="just">
              <a:lnSpc>
                <a:spcPct val="150000"/>
              </a:lnSpc>
            </a:pPr>
            <a:r>
              <a:rPr lang="es-ES" sz="2400" dirty="0">
                <a:latin typeface="Times New Roman" panose="02020603050405020304" pitchFamily="18" charset="0"/>
                <a:ea typeface="Times New Roman" panose="02020603050405020304" pitchFamily="18" charset="0"/>
              </a:rPr>
              <a:t>	Luego sobre la copa, “Esta copa es la nueva alianza (ἡ καινὴ διαθήκη) en mi sangre; hagan esto cuantas veces la beban </a:t>
            </a:r>
            <a:r>
              <a:rPr lang="es-ES" sz="2400" i="1" dirty="0">
                <a:solidFill>
                  <a:srgbClr val="FF0000"/>
                </a:solidFill>
                <a:latin typeface="Times New Roman" panose="02020603050405020304" pitchFamily="18" charset="0"/>
                <a:ea typeface="Times New Roman" panose="02020603050405020304" pitchFamily="18" charset="0"/>
              </a:rPr>
              <a:t>en memoria de mí </a:t>
            </a:r>
            <a:r>
              <a:rPr lang="es-ES" sz="2400" dirty="0">
                <a:latin typeface="Times New Roman" panose="02020603050405020304" pitchFamily="18" charset="0"/>
                <a:ea typeface="Times New Roman" panose="02020603050405020304" pitchFamily="18" charset="0"/>
              </a:rPr>
              <a:t>(ἐμὴν ἀνάμνησιν).</a:t>
            </a:r>
          </a:p>
          <a:p>
            <a:pPr lvl="1" algn="just">
              <a:lnSpc>
                <a:spcPct val="150000"/>
              </a:lnSpc>
            </a:pPr>
            <a:r>
              <a:rPr lang="es-ES" sz="2400" dirty="0">
                <a:latin typeface="Times New Roman" panose="02020603050405020304" pitchFamily="18" charset="0"/>
                <a:ea typeface="Times New Roman" panose="02020603050405020304" pitchFamily="18" charset="0"/>
              </a:rPr>
              <a:t>	Pablo añade la </a:t>
            </a:r>
            <a:r>
              <a:rPr lang="es-ES" sz="2400" dirty="0">
                <a:solidFill>
                  <a:srgbClr val="FF0000"/>
                </a:solidFill>
                <a:latin typeface="Times New Roman" panose="02020603050405020304" pitchFamily="18" charset="0"/>
                <a:ea typeface="Times New Roman" panose="02020603050405020304" pitchFamily="18" charset="0"/>
              </a:rPr>
              <a:t>dimensión escatológica </a:t>
            </a:r>
            <a:r>
              <a:rPr lang="es-ES" sz="2400" dirty="0">
                <a:latin typeface="Times New Roman" panose="02020603050405020304" pitchFamily="18" charset="0"/>
                <a:ea typeface="Times New Roman" panose="02020603050405020304" pitchFamily="18" charset="0"/>
              </a:rPr>
              <a:t>de la Cena del Señor, “Porque todas las veces que comáis este pan y bebáis esta copa, la muerte del Señor proclamáis hasta que Él venga,” 11,23-26.</a:t>
            </a:r>
          </a:p>
        </p:txBody>
      </p:sp>
    </p:spTree>
    <p:extLst>
      <p:ext uri="{BB962C8B-B14F-4D97-AF65-F5344CB8AC3E}">
        <p14:creationId xmlns:p14="http://schemas.microsoft.com/office/powerpoint/2010/main" val="977757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5DE1A1B6-45FF-6CDA-24D0-69003E7C8A8B}"/>
              </a:ext>
            </a:extLst>
          </p:cNvPr>
          <p:cNvSpPr/>
          <p:nvPr/>
        </p:nvSpPr>
        <p:spPr>
          <a:xfrm>
            <a:off x="175260" y="117869"/>
            <a:ext cx="11841480" cy="6119945"/>
          </a:xfrm>
          <a:prstGeom prst="rect">
            <a:avLst/>
          </a:prstGeom>
        </p:spPr>
        <p:txBody>
          <a:bodyPr wrap="square">
            <a:spAutoFit/>
          </a:bodyPr>
          <a:lstStyle/>
          <a:p>
            <a:pPr lvl="1" algn="just">
              <a:lnSpc>
                <a:spcPct val="150000"/>
              </a:lnSpc>
            </a:pPr>
            <a:r>
              <a:rPr lang="es-ES" sz="2400" dirty="0">
                <a:latin typeface="Times New Roman" panose="02020603050405020304" pitchFamily="18" charset="0"/>
                <a:ea typeface="Times New Roman" panose="02020603050405020304" pitchFamily="18" charset="0"/>
              </a:rPr>
              <a:t>	Por último, Pablo deriva unas </a:t>
            </a:r>
            <a:r>
              <a:rPr lang="es-ES" sz="2400" i="1" dirty="0">
                <a:solidFill>
                  <a:srgbClr val="FF0000"/>
                </a:solidFill>
                <a:latin typeface="Times New Roman" panose="02020603050405020304" pitchFamily="18" charset="0"/>
                <a:ea typeface="Times New Roman" panose="02020603050405020304" pitchFamily="18" charset="0"/>
              </a:rPr>
              <a:t>conclusiones éticas y sociales </a:t>
            </a:r>
            <a:r>
              <a:rPr lang="es-ES" sz="2400" dirty="0">
                <a:latin typeface="Times New Roman" panose="02020603050405020304" pitchFamily="18" charset="0"/>
                <a:ea typeface="Times New Roman" panose="02020603050405020304" pitchFamily="18" charset="0"/>
              </a:rPr>
              <a:t>a raíz del significado de la celebración de la Cena del Señor, invitándoles a examinarse y a juzgarse a sí mismos, de tal forma que “cuando se reúnan para comer, espérense unos a otros. Si alguno tiene hambre, coma en su casa, para que no se reúnan para juicio. Los demás asuntos los arreglaré cuando vaya,” 11,27-34.</a:t>
            </a:r>
          </a:p>
          <a:p>
            <a:pPr lvl="1" algn="just">
              <a:lnSpc>
                <a:spcPct val="150000"/>
              </a:lnSpc>
            </a:pPr>
            <a:r>
              <a:rPr lang="es-ES" sz="2400" dirty="0">
                <a:latin typeface="Times New Roman" panose="02020603050405020304" pitchFamily="18" charset="0"/>
                <a:ea typeface="Times New Roman" panose="02020603050405020304" pitchFamily="18" charset="0"/>
              </a:rPr>
              <a:t>	Si bien este mandato indica especialmente el mandato de realizar ese gesto litúrgico, la conmemoración de la Cena del Señor, el mandato también indica el gesto existencial de tomar-partir-repartir a ejemplo de Jesús, es decir, la Cena del Señor implica imitar la vida de Jesús que se entrega por nosotros, por los demás. De ahí la fuerte conexión que Pablo hace entre la Cena del Señor y los banquetes entre cristianos que demandan </a:t>
            </a:r>
            <a:r>
              <a:rPr lang="es-ES" sz="2400" i="1" dirty="0" err="1">
                <a:latin typeface="Times New Roman" panose="02020603050405020304" pitchFamily="18" charset="0"/>
                <a:ea typeface="Times New Roman" panose="02020603050405020304" pitchFamily="18" charset="0"/>
              </a:rPr>
              <a:t>koinonia</a:t>
            </a:r>
            <a:r>
              <a:rPr lang="es-ES" sz="2400" i="1" dirty="0">
                <a:latin typeface="Times New Roman" panose="02020603050405020304" pitchFamily="18" charset="0"/>
                <a:ea typeface="Times New Roman" panose="02020603050405020304" pitchFamily="18" charset="0"/>
              </a:rPr>
              <a:t>, i.e. </a:t>
            </a:r>
            <a:r>
              <a:rPr lang="es-ES" sz="2400" dirty="0">
                <a:latin typeface="Times New Roman" panose="02020603050405020304" pitchFamily="18" charset="0"/>
                <a:ea typeface="Times New Roman" panose="02020603050405020304" pitchFamily="18" charset="0"/>
              </a:rPr>
              <a:t>comunión y solidaridad.</a:t>
            </a:r>
          </a:p>
        </p:txBody>
      </p:sp>
    </p:spTree>
    <p:extLst>
      <p:ext uri="{BB962C8B-B14F-4D97-AF65-F5344CB8AC3E}">
        <p14:creationId xmlns:p14="http://schemas.microsoft.com/office/powerpoint/2010/main" val="3590134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889B806C-653C-6B0A-D3AA-5448908B4CA0}"/>
              </a:ext>
            </a:extLst>
          </p:cNvPr>
          <p:cNvSpPr/>
          <p:nvPr/>
        </p:nvSpPr>
        <p:spPr>
          <a:xfrm>
            <a:off x="175260" y="270671"/>
            <a:ext cx="11841480" cy="6125523"/>
          </a:xfrm>
          <a:prstGeom prst="rect">
            <a:avLst/>
          </a:prstGeom>
        </p:spPr>
        <p:txBody>
          <a:bodyPr wrap="square">
            <a:spAutoFit/>
          </a:bodyPr>
          <a:lstStyle/>
          <a:p>
            <a:pPr lvl="1" algn="just">
              <a:lnSpc>
                <a:spcPct val="150000"/>
              </a:lnSpc>
            </a:pPr>
            <a:r>
              <a:rPr lang="es-ES" sz="2200" dirty="0">
                <a:latin typeface="Times New Roman" panose="02020603050405020304" pitchFamily="18" charset="0"/>
                <a:ea typeface="Times New Roman" panose="02020603050405020304" pitchFamily="18" charset="0"/>
              </a:rPr>
              <a:t>Finalmente, la sección sobre los dones espirituales (12,1-14,40), Pablo los exhorta a que éstos no sean causa de divisiones en la </a:t>
            </a:r>
            <a:r>
              <a:rPr lang="es-ES" sz="2200" dirty="0">
                <a:solidFill>
                  <a:srgbClr val="FF0000"/>
                </a:solidFill>
                <a:latin typeface="Times New Roman" panose="02020603050405020304" pitchFamily="18" charset="0"/>
                <a:ea typeface="Times New Roman" panose="02020603050405020304" pitchFamily="18" charset="0"/>
              </a:rPr>
              <a:t>Iglesia, </a:t>
            </a:r>
            <a:r>
              <a:rPr lang="es-ES" sz="2200" i="1" dirty="0">
                <a:solidFill>
                  <a:srgbClr val="FF0000"/>
                </a:solidFill>
                <a:latin typeface="Times New Roman" panose="02020603050405020304" pitchFamily="18" charset="0"/>
                <a:ea typeface="Times New Roman" panose="02020603050405020304" pitchFamily="18" charset="0"/>
              </a:rPr>
              <a:t>cuerpo </a:t>
            </a:r>
            <a:r>
              <a:rPr lang="es-ES" sz="2200" dirty="0">
                <a:solidFill>
                  <a:srgbClr val="FF0000"/>
                </a:solidFill>
                <a:latin typeface="Times New Roman" panose="02020603050405020304" pitchFamily="18" charset="0"/>
                <a:ea typeface="Times New Roman" panose="02020603050405020304" pitchFamily="18" charset="0"/>
              </a:rPr>
              <a:t>de Cristo (12,12-31).</a:t>
            </a:r>
          </a:p>
          <a:p>
            <a:pPr>
              <a:lnSpc>
                <a:spcPct val="150000"/>
              </a:lnSpc>
            </a:pPr>
            <a:r>
              <a:rPr lang="es-ES" sz="2200" dirty="0">
                <a:latin typeface="Times New Roman" panose="02020603050405020304" pitchFamily="18" charset="0"/>
                <a:ea typeface="Times New Roman" panose="02020603050405020304" pitchFamily="18" charset="0"/>
              </a:rPr>
              <a:t>   </a:t>
            </a:r>
            <a:r>
              <a:rPr lang="es-ES" sz="2200" dirty="0">
                <a:latin typeface="Times New Roman" panose="02020603050405020304" pitchFamily="18" charset="0"/>
                <a:cs typeface="Times New Roman" panose="02020603050405020304" pitchFamily="18" charset="0"/>
              </a:rPr>
              <a:t>“Porque, así como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a:t>
            </a:r>
            <a:r>
              <a:rPr lang="el-GR" sz="2200" dirty="0" err="1">
                <a:solidFill>
                  <a:srgbClr val="FF0000"/>
                </a:solidFill>
                <a:latin typeface="Times New Roman" panose="02020603050405020304" pitchFamily="18" charset="0"/>
                <a:cs typeface="Times New Roman" panose="02020603050405020304" pitchFamily="18" charset="0"/>
              </a:rPr>
              <a:t>σῶμα</a:t>
            </a:r>
            <a:r>
              <a:rPr lang="es-ES" sz="2200" dirty="0">
                <a:latin typeface="Times New Roman" panose="02020603050405020304" pitchFamily="18" charset="0"/>
                <a:cs typeface="Times New Roman" panose="02020603050405020304" pitchFamily="18" charset="0"/>
              </a:rPr>
              <a:t>) es uno, y tiene muchos miembros, pero todos los miembros del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aunque son muchos, constituyen un solo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así también es Cristo. Pues por un mismo Espíritu todos fuimos </a:t>
            </a:r>
            <a:r>
              <a:rPr lang="es-ES" sz="2200" dirty="0">
                <a:solidFill>
                  <a:srgbClr val="FF0000"/>
                </a:solidFill>
                <a:latin typeface="Times New Roman" panose="02020603050405020304" pitchFamily="18" charset="0"/>
                <a:cs typeface="Times New Roman" panose="02020603050405020304" pitchFamily="18" charset="0"/>
              </a:rPr>
              <a:t>bautizados</a:t>
            </a:r>
            <a:r>
              <a:rPr lang="es-ES" sz="2200" dirty="0">
                <a:latin typeface="Times New Roman" panose="02020603050405020304" pitchFamily="18" charset="0"/>
                <a:cs typeface="Times New Roman" panose="02020603050405020304" pitchFamily="18" charset="0"/>
              </a:rPr>
              <a:t> en un solo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ya judíos o griegos, ya esclavos o libres, y a todos se nos dio a beber del mismo Espíritu. Porque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no es un solo miembro, sino muchos.</a:t>
            </a:r>
          </a:p>
          <a:p>
            <a:pPr>
              <a:lnSpc>
                <a:spcPct val="150000"/>
              </a:lnSpc>
            </a:pPr>
            <a:r>
              <a:rPr lang="es-ES" sz="2200" dirty="0">
                <a:latin typeface="Times New Roman" panose="02020603050405020304" pitchFamily="18" charset="0"/>
                <a:cs typeface="Times New Roman" panose="02020603050405020304" pitchFamily="18" charset="0"/>
              </a:rPr>
              <a:t>Si el pie dijera: Porque no soy mano, no soy parte del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no por eso deja de ser parte del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a:t>
            </a:r>
          </a:p>
          <a:p>
            <a:pPr>
              <a:lnSpc>
                <a:spcPct val="150000"/>
              </a:lnSpc>
            </a:pPr>
            <a:r>
              <a:rPr lang="es-ES" sz="2200" dirty="0">
                <a:latin typeface="Times New Roman" panose="02020603050405020304" pitchFamily="18" charset="0"/>
                <a:cs typeface="Times New Roman" panose="02020603050405020304" pitchFamily="18" charset="0"/>
              </a:rPr>
              <a:t> Y si el oído dijera: Porque no soy ojo, no soy parte del cuerpo, no por eso deja de ser parte del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a:t>
            </a:r>
          </a:p>
          <a:p>
            <a:pPr>
              <a:lnSpc>
                <a:spcPct val="150000"/>
              </a:lnSpc>
            </a:pPr>
            <a:r>
              <a:rPr lang="es-ES" sz="2200" dirty="0">
                <a:latin typeface="Times New Roman" panose="02020603050405020304" pitchFamily="18" charset="0"/>
                <a:cs typeface="Times New Roman" panose="02020603050405020304" pitchFamily="18" charset="0"/>
              </a:rPr>
              <a:t> Si todo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fuera ojo, ¿qué sería del oído? Si todo fuera oído, ¿qué sería del olfato? Ahora bien, Dios ha colocado a cada uno de los miembros en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según le agradó.  Y si todos fueran un solo miembro, ¿qué sería del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Sin embargo, hay muchos miembros, pero un solo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Ahora bien, ustedes son el </a:t>
            </a:r>
            <a:r>
              <a:rPr lang="es-ES" sz="2200" i="1" dirty="0">
                <a:solidFill>
                  <a:srgbClr val="FF0000"/>
                </a:solidFill>
                <a:latin typeface="Times New Roman" panose="02020603050405020304" pitchFamily="18" charset="0"/>
                <a:cs typeface="Times New Roman" panose="02020603050405020304" pitchFamily="18" charset="0"/>
              </a:rPr>
              <a:t>cuerpo</a:t>
            </a:r>
            <a:r>
              <a:rPr lang="es-ES" sz="2200" dirty="0">
                <a:latin typeface="Times New Roman" panose="02020603050405020304" pitchFamily="18" charset="0"/>
                <a:cs typeface="Times New Roman" panose="02020603050405020304" pitchFamily="18" charset="0"/>
              </a:rPr>
              <a:t> de Cristo, y cada uno individualmente un miembro de él, ” 12,12-27.</a:t>
            </a:r>
          </a:p>
        </p:txBody>
      </p:sp>
    </p:spTree>
    <p:extLst>
      <p:ext uri="{BB962C8B-B14F-4D97-AF65-F5344CB8AC3E}">
        <p14:creationId xmlns:p14="http://schemas.microsoft.com/office/powerpoint/2010/main" val="3012617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Rectangle 1">
            <a:extLst>
              <a:ext uri="{FF2B5EF4-FFF2-40B4-BE49-F238E27FC236}">
                <a16:creationId xmlns:a16="http://schemas.microsoft.com/office/drawing/2014/main" id="{213664BC-377E-CDAA-D025-37415D9F5308}"/>
              </a:ext>
            </a:extLst>
          </p:cNvPr>
          <p:cNvSpPr/>
          <p:nvPr/>
        </p:nvSpPr>
        <p:spPr>
          <a:xfrm>
            <a:off x="407619" y="328361"/>
            <a:ext cx="11259086" cy="5011949"/>
          </a:xfrm>
          <a:prstGeom prst="rect">
            <a:avLst/>
          </a:prstGeom>
        </p:spPr>
        <p:txBody>
          <a:bodyPr wrap="square">
            <a:spAutoFit/>
          </a:bodyPr>
          <a:lstStyle/>
          <a:p>
            <a:pPr lvl="1" algn="r">
              <a:lnSpc>
                <a:spcPct val="150000"/>
              </a:lnSpc>
            </a:pPr>
            <a:r>
              <a:rPr lang="es-419" sz="2400" dirty="0">
                <a:solidFill>
                  <a:srgbClr val="FF0000"/>
                </a:solidFill>
                <a:latin typeface="Times New Roman" panose="02020603050405020304" pitchFamily="18" charset="0"/>
                <a:cs typeface="Times New Roman" panose="02020603050405020304" pitchFamily="18" charset="0"/>
              </a:rPr>
              <a:t>Diálogo: QQ/AA. </a:t>
            </a:r>
          </a:p>
          <a:p>
            <a:pPr lvl="1" algn="r">
              <a:lnSpc>
                <a:spcPct val="150000"/>
              </a:lnSpc>
            </a:pPr>
            <a:r>
              <a:rPr lang="es-419" sz="2400" dirty="0" err="1">
                <a:solidFill>
                  <a:srgbClr val="FF0000"/>
                </a:solidFill>
                <a:latin typeface="Times New Roman" panose="02020603050405020304" pitchFamily="18" charset="0"/>
                <a:cs typeface="Times New Roman" panose="02020603050405020304" pitchFamily="18" charset="0"/>
              </a:rPr>
              <a:t>Breakup</a:t>
            </a:r>
            <a:r>
              <a:rPr lang="es-419" sz="2400" dirty="0">
                <a:solidFill>
                  <a:srgbClr val="FF0000"/>
                </a:solidFill>
                <a:latin typeface="Times New Roman" panose="02020603050405020304" pitchFamily="18" charset="0"/>
                <a:cs typeface="Times New Roman" panose="02020603050405020304" pitchFamily="18" charset="0"/>
              </a:rPr>
              <a:t> </a:t>
            </a:r>
            <a:r>
              <a:rPr lang="es-419" sz="2400" dirty="0" err="1">
                <a:solidFill>
                  <a:srgbClr val="FF0000"/>
                </a:solidFill>
                <a:latin typeface="Times New Roman" panose="02020603050405020304" pitchFamily="18" charset="0"/>
                <a:cs typeface="Times New Roman" panose="02020603050405020304" pitchFamily="18" charset="0"/>
              </a:rPr>
              <a:t>Groups</a:t>
            </a:r>
            <a:endParaRPr lang="es-419" sz="2400" dirty="0">
              <a:solidFill>
                <a:srgbClr val="FF0000"/>
              </a:solidFill>
              <a:latin typeface="Times New Roman" panose="02020603050405020304" pitchFamily="18" charset="0"/>
              <a:cs typeface="Times New Roman" panose="02020603050405020304" pitchFamily="18" charset="0"/>
            </a:endParaRPr>
          </a:p>
          <a:p>
            <a:pPr marL="457200" indent="-457200">
              <a:lnSpc>
                <a:spcPct val="150000"/>
              </a:lnSpc>
              <a:buAutoNum type="arabicPeriod"/>
            </a:pPr>
            <a:r>
              <a:rPr lang="es-419" sz="2400" dirty="0">
                <a:latin typeface="Times New Roman" panose="02020603050405020304" pitchFamily="18" charset="0"/>
                <a:cs typeface="Times New Roman" panose="02020603050405020304" pitchFamily="18" charset="0"/>
              </a:rPr>
              <a:t>¿A quiénes va dirigido el </a:t>
            </a:r>
            <a:r>
              <a:rPr lang="es-419" sz="2400" i="1" dirty="0">
                <a:latin typeface="Times New Roman" panose="02020603050405020304" pitchFamily="18" charset="0"/>
                <a:cs typeface="Times New Roman" panose="02020603050405020304" pitchFamily="18" charset="0"/>
              </a:rPr>
              <a:t>mandatum</a:t>
            </a:r>
            <a:r>
              <a:rPr lang="es-419" sz="2400" dirty="0">
                <a:latin typeface="Times New Roman" panose="02020603050405020304" pitchFamily="18" charset="0"/>
                <a:cs typeface="Times New Roman" panose="02020603050405020304" pitchFamily="18" charset="0"/>
              </a:rPr>
              <a:t>, “hagan esto en memoria mía”? ¿Qué significa “esto”?</a:t>
            </a:r>
          </a:p>
          <a:p>
            <a:pPr marL="457200" indent="-457200">
              <a:lnSpc>
                <a:spcPct val="150000"/>
              </a:lnSpc>
              <a:buAutoNum type="arabicPeriod"/>
            </a:pPr>
            <a:r>
              <a:rPr lang="es-419" sz="2400" dirty="0">
                <a:latin typeface="Times New Roman" panose="02020603050405020304" pitchFamily="18" charset="0"/>
                <a:cs typeface="Times New Roman" panose="02020603050405020304" pitchFamily="18" charset="0"/>
              </a:rPr>
              <a:t>¿Cuáles son los significados e implicaciones de “cuerpo” (</a:t>
            </a:r>
            <a:r>
              <a:rPr lang="el-GR" sz="2400" dirty="0" err="1">
                <a:latin typeface="Times New Roman" panose="02020603050405020304" pitchFamily="18" charset="0"/>
                <a:cs typeface="Times New Roman" panose="02020603050405020304" pitchFamily="18" charset="0"/>
              </a:rPr>
              <a:t>σῶμα</a:t>
            </a:r>
            <a:r>
              <a:rPr lang="es-419" sz="2400" dirty="0">
                <a:latin typeface="Times New Roman" panose="02020603050405020304" pitchFamily="18" charset="0"/>
                <a:cs typeface="Times New Roman" panose="02020603050405020304" pitchFamily="18" charset="0"/>
              </a:rPr>
              <a:t>) relacionados con la Cena del Señor y con la comunidad cristiana como “cuerpo” (</a:t>
            </a:r>
            <a:r>
              <a:rPr lang="el-GR" sz="2400" dirty="0" err="1">
                <a:latin typeface="Times New Roman" panose="02020603050405020304" pitchFamily="18" charset="0"/>
                <a:cs typeface="Times New Roman" panose="02020603050405020304" pitchFamily="18" charset="0"/>
              </a:rPr>
              <a:t>σῶμα</a:t>
            </a:r>
            <a:r>
              <a:rPr lang="es-419" sz="2400" dirty="0">
                <a:latin typeface="Times New Roman" panose="02020603050405020304" pitchFamily="18" charset="0"/>
                <a:cs typeface="Times New Roman" panose="02020603050405020304" pitchFamily="18" charset="0"/>
              </a:rPr>
              <a:t>) de Cristo en 1 Corintios ?</a:t>
            </a:r>
          </a:p>
          <a:p>
            <a:pPr marL="457200" indent="-457200">
              <a:lnSpc>
                <a:spcPct val="150000"/>
              </a:lnSpc>
              <a:buAutoNum type="arabicPeriod"/>
            </a:pPr>
            <a:r>
              <a:rPr lang="es-419" sz="2400" dirty="0">
                <a:latin typeface="Times New Roman" panose="02020603050405020304" pitchFamily="18" charset="0"/>
                <a:cs typeface="Times New Roman" panose="02020603050405020304" pitchFamily="18" charset="0"/>
              </a:rPr>
              <a:t>¿Cómo podemos expresar y fomentar la </a:t>
            </a:r>
            <a:r>
              <a:rPr lang="es-419" sz="2400" i="1" dirty="0" err="1">
                <a:latin typeface="Times New Roman" panose="02020603050405020304" pitchFamily="18" charset="0"/>
                <a:cs typeface="Times New Roman" panose="02020603050405020304" pitchFamily="18" charset="0"/>
              </a:rPr>
              <a:t>Kononia</a:t>
            </a:r>
            <a:r>
              <a:rPr lang="es-419" sz="2400" dirty="0">
                <a:latin typeface="Times New Roman" panose="02020603050405020304" pitchFamily="18" charset="0"/>
                <a:cs typeface="Times New Roman" panose="02020603050405020304" pitchFamily="18" charset="0"/>
              </a:rPr>
              <a:t> de la Iglesia como </a:t>
            </a:r>
            <a:r>
              <a:rPr lang="es-419" sz="2400" i="1" dirty="0">
                <a:latin typeface="Times New Roman" panose="02020603050405020304" pitchFamily="18" charset="0"/>
                <a:cs typeface="Times New Roman" panose="02020603050405020304" pitchFamily="18" charset="0"/>
              </a:rPr>
              <a:t>cuerpo</a:t>
            </a:r>
            <a:r>
              <a:rPr lang="es-419" sz="2400" dirty="0">
                <a:latin typeface="Times New Roman" panose="02020603050405020304" pitchFamily="18" charset="0"/>
                <a:cs typeface="Times New Roman" panose="02020603050405020304" pitchFamily="18" charset="0"/>
              </a:rPr>
              <a:t> de Cristo, al participar del </a:t>
            </a:r>
            <a:r>
              <a:rPr lang="es-419" sz="2400" i="1" dirty="0">
                <a:latin typeface="Times New Roman" panose="02020603050405020304" pitchFamily="18" charset="0"/>
                <a:cs typeface="Times New Roman" panose="02020603050405020304" pitchFamily="18" charset="0"/>
              </a:rPr>
              <a:t>cuerpo</a:t>
            </a:r>
            <a:r>
              <a:rPr lang="es-419" sz="2400" dirty="0">
                <a:latin typeface="Times New Roman" panose="02020603050405020304" pitchFamily="18" charset="0"/>
                <a:cs typeface="Times New Roman" panose="02020603050405020304" pitchFamily="18" charset="0"/>
              </a:rPr>
              <a:t> y sangre de Cristo en la Eucaristía?</a:t>
            </a:r>
          </a:p>
        </p:txBody>
      </p:sp>
    </p:spTree>
    <p:extLst>
      <p:ext uri="{BB962C8B-B14F-4D97-AF65-F5344CB8AC3E}">
        <p14:creationId xmlns:p14="http://schemas.microsoft.com/office/powerpoint/2010/main" val="2485120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 name="Freeform: Shape 1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5144B1B9-8E58-4E19-AB3A-5CB612BAD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8112" y="6223183"/>
            <a:ext cx="1082052" cy="425672"/>
          </a:xfrm>
          <a:prstGeom prst="rect">
            <a:avLst/>
          </a:prstGeom>
        </p:spPr>
      </p:pic>
      <p:sp>
        <p:nvSpPr>
          <p:cNvPr id="2" name="TextBox 1">
            <a:extLst>
              <a:ext uri="{FF2B5EF4-FFF2-40B4-BE49-F238E27FC236}">
                <a16:creationId xmlns:a16="http://schemas.microsoft.com/office/drawing/2014/main" id="{5EA0762F-8A41-3214-6C58-437303EBDF68}"/>
              </a:ext>
            </a:extLst>
          </p:cNvPr>
          <p:cNvSpPr txBox="1"/>
          <p:nvPr/>
        </p:nvSpPr>
        <p:spPr>
          <a:xfrm>
            <a:off x="4499508" y="209145"/>
            <a:ext cx="3437884" cy="584775"/>
          </a:xfrm>
          <a:prstGeom prst="rect">
            <a:avLst/>
          </a:prstGeom>
          <a:noFill/>
        </p:spPr>
        <p:txBody>
          <a:bodyPr wrap="square" rtlCol="0">
            <a:spAutoFit/>
          </a:bodyPr>
          <a:lstStyle/>
          <a:p>
            <a:r>
              <a:rPr lang="es-MX" sz="3200" dirty="0">
                <a:latin typeface="Times New Roman" panose="02020603050405020304" pitchFamily="18" charset="0"/>
                <a:cs typeface="Times New Roman" panose="02020603050405020304" pitchFamily="18" charset="0"/>
              </a:rPr>
              <a:t>Juntos en Oración </a:t>
            </a:r>
            <a:endParaRPr lang="en-US" sz="3200" dirty="0">
              <a:latin typeface="Times New Roman" panose="02020603050405020304" pitchFamily="18" charset="0"/>
              <a:cs typeface="Times New Roman" panose="02020603050405020304" pitchFamily="18" charset="0"/>
            </a:endParaRPr>
          </a:p>
        </p:txBody>
      </p:sp>
      <p:pic>
        <p:nvPicPr>
          <p:cNvPr id="3" name="Picture 2" descr="The Virgin Hodegetria - Wikidata">
            <a:extLst>
              <a:ext uri="{FF2B5EF4-FFF2-40B4-BE49-F238E27FC236}">
                <a16:creationId xmlns:a16="http://schemas.microsoft.com/office/drawing/2014/main" id="{20CFF99B-863F-79ED-253C-8B4B48A3D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7886" y="705944"/>
            <a:ext cx="4113870" cy="52548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B41435-1D36-620A-3292-2C3CA0AF11F0}"/>
              </a:ext>
            </a:extLst>
          </p:cNvPr>
          <p:cNvSpPr txBox="1"/>
          <p:nvPr/>
        </p:nvSpPr>
        <p:spPr>
          <a:xfrm>
            <a:off x="3100164" y="1550382"/>
            <a:ext cx="4244453" cy="3782061"/>
          </a:xfrm>
          <a:prstGeom prst="rect">
            <a:avLst/>
          </a:prstGeom>
          <a:noFill/>
        </p:spPr>
        <p:txBody>
          <a:bodyPr wrap="square" rtlCol="0">
            <a:spAutoFit/>
          </a:bodyPr>
          <a:lstStyle/>
          <a:p>
            <a:pPr>
              <a:lnSpc>
                <a:spcPct val="150000"/>
              </a:lnSpc>
            </a:pPr>
            <a:r>
              <a:rPr lang="es-419" dirty="0">
                <a:latin typeface="Times New Roman" panose="02020603050405020304" pitchFamily="18" charset="0"/>
                <a:cs typeface="Times New Roman" panose="02020603050405020304" pitchFamily="18" charset="0"/>
              </a:rPr>
              <a:t>Señor Nuestro Jesucristo, te damos gracias por el Don de tu </a:t>
            </a:r>
            <a:r>
              <a:rPr lang="es-419" i="1" dirty="0">
                <a:solidFill>
                  <a:srgbClr val="FF0000"/>
                </a:solidFill>
                <a:latin typeface="Times New Roman" panose="02020603050405020304" pitchFamily="18" charset="0"/>
                <a:cs typeface="Times New Roman" panose="02020603050405020304" pitchFamily="18" charset="0"/>
              </a:rPr>
              <a:t>Cuerpo</a:t>
            </a:r>
            <a:r>
              <a:rPr lang="es-419" dirty="0">
                <a:latin typeface="Times New Roman" panose="02020603050405020304" pitchFamily="18" charset="0"/>
                <a:cs typeface="Times New Roman" panose="02020603050405020304" pitchFamily="18" charset="0"/>
              </a:rPr>
              <a:t> y tu </a:t>
            </a:r>
            <a:r>
              <a:rPr lang="es-419" i="1" dirty="0">
                <a:solidFill>
                  <a:srgbClr val="FF0000"/>
                </a:solidFill>
                <a:latin typeface="Times New Roman" panose="02020603050405020304" pitchFamily="18" charset="0"/>
                <a:cs typeface="Times New Roman" panose="02020603050405020304" pitchFamily="18" charset="0"/>
              </a:rPr>
              <a:t>Sangre</a:t>
            </a:r>
            <a:r>
              <a:rPr lang="es-419" dirty="0">
                <a:latin typeface="Times New Roman" panose="02020603050405020304" pitchFamily="18" charset="0"/>
                <a:cs typeface="Times New Roman" panose="02020603050405020304" pitchFamily="18" charset="0"/>
              </a:rPr>
              <a:t> que nos has dejado en el sacramento de la Eucaristía.</a:t>
            </a:r>
          </a:p>
          <a:p>
            <a:pPr>
              <a:lnSpc>
                <a:spcPct val="150000"/>
              </a:lnSpc>
            </a:pPr>
            <a:r>
              <a:rPr lang="es-419" dirty="0">
                <a:latin typeface="Times New Roman" panose="02020603050405020304" pitchFamily="18" charset="0"/>
                <a:cs typeface="Times New Roman" panose="02020603050405020304" pitchFamily="18" charset="0"/>
              </a:rPr>
              <a:t>Te pedimos por intercesión de tu Madre, María Santísima, nos transformes en el mismo don que recibimos para ser testigos de </a:t>
            </a:r>
            <a:r>
              <a:rPr lang="es-419" i="1" dirty="0">
                <a:solidFill>
                  <a:srgbClr val="FF0000"/>
                </a:solidFill>
                <a:latin typeface="Times New Roman" panose="02020603050405020304" pitchFamily="18" charset="0"/>
                <a:cs typeface="Times New Roman" panose="02020603050405020304" pitchFamily="18" charset="0"/>
              </a:rPr>
              <a:t>Comunión</a:t>
            </a:r>
            <a:r>
              <a:rPr lang="es-419" dirty="0">
                <a:latin typeface="Times New Roman" panose="02020603050405020304" pitchFamily="18" charset="0"/>
                <a:cs typeface="Times New Roman" panose="02020603050405020304" pitchFamily="18" charset="0"/>
              </a:rPr>
              <a:t> y </a:t>
            </a:r>
            <a:r>
              <a:rPr lang="es-419" dirty="0">
                <a:solidFill>
                  <a:srgbClr val="FF0000"/>
                </a:solidFill>
                <a:latin typeface="Times New Roman" panose="02020603050405020304" pitchFamily="18" charset="0"/>
                <a:cs typeface="Times New Roman" panose="02020603050405020304" pitchFamily="18" charset="0"/>
              </a:rPr>
              <a:t>Esperanza</a:t>
            </a:r>
            <a:r>
              <a:rPr lang="es-419" dirty="0">
                <a:latin typeface="Times New Roman" panose="02020603050405020304" pitchFamily="18" charset="0"/>
                <a:cs typeface="Times New Roman" panose="02020603050405020304" pitchFamily="18" charset="0"/>
              </a:rPr>
              <a:t> en tu Iglesia, </a:t>
            </a:r>
            <a:r>
              <a:rPr lang="es-419" i="1" dirty="0">
                <a:solidFill>
                  <a:srgbClr val="FF0000"/>
                </a:solidFill>
                <a:latin typeface="Times New Roman" panose="02020603050405020304" pitchFamily="18" charset="0"/>
                <a:cs typeface="Times New Roman" panose="02020603050405020304" pitchFamily="18" charset="0"/>
              </a:rPr>
              <a:t>Cuerpo</a:t>
            </a:r>
            <a:r>
              <a:rPr lang="es-419" dirty="0">
                <a:latin typeface="Times New Roman" panose="02020603050405020304" pitchFamily="18" charset="0"/>
                <a:cs typeface="Times New Roman" panose="02020603050405020304" pitchFamily="18" charset="0"/>
              </a:rPr>
              <a:t> de Cristo. Amen.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5171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5253</TotalTime>
  <Words>2365</Words>
  <Application>Microsoft Office PowerPoint</Application>
  <PresentationFormat>Widescreen</PresentationFormat>
  <Paragraphs>51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Legarreta, Felipe</dc:creator>
  <cp:lastModifiedBy>Felipe Legarreta</cp:lastModifiedBy>
  <cp:revision>263</cp:revision>
  <dcterms:created xsi:type="dcterms:W3CDTF">2021-12-28T15:55:16Z</dcterms:created>
  <dcterms:modified xsi:type="dcterms:W3CDTF">2024-09-02T20:22:51Z</dcterms:modified>
</cp:coreProperties>
</file>